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Delete.png - Vintage Story Wi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1000" y="1314000"/>
            <a:ext cx="2438400" cy="24384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чиито </a:t>
            </a:r>
            <a:r>
              <a:rPr lang="en-US" sz="3500" b="1" dirty="0">
                <a:solidFill>
                  <a:schemeClr val="bg1"/>
                </a:solidFill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Add - Free signs icons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746000" y="1269000"/>
            <a:ext cx="2716800" cy="2716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Petrov‘,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155192"/>
            <a:ext cx="2761488" cy="2761488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672</Words>
  <Application>Microsoft Office PowerPoint</Application>
  <PresentationFormat>Widescreen</PresentationFormat>
  <Paragraphs>169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2023-10-06T15:56:19Z</dcterms:modified>
  <cp:category>db;databases;sql;programming;computer programming;software development</cp:category>
</cp:coreProperties>
</file>