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291" r:id="rId2"/>
    <p:sldId id="292" r:id="rId3"/>
    <p:sldId id="499" r:id="rId4"/>
    <p:sldId id="500" r:id="rId5"/>
    <p:sldId id="506" r:id="rId6"/>
    <p:sldId id="507" r:id="rId7"/>
    <p:sldId id="508" r:id="rId8"/>
    <p:sldId id="494" r:id="rId9"/>
    <p:sldId id="313" r:id="rId10"/>
    <p:sldId id="314" r:id="rId11"/>
    <p:sldId id="315" r:id="rId12"/>
    <p:sldId id="319" r:id="rId13"/>
    <p:sldId id="401" r:id="rId14"/>
    <p:sldId id="4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Изключения" id="{BC79C4AA-A20E-41BE-975B-BF1A0177C623}">
          <p14:sldIdLst>
            <p14:sldId id="499"/>
            <p14:sldId id="500"/>
            <p14:sldId id="506"/>
            <p14:sldId id="507"/>
            <p14:sldId id="508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1" autoAdjust="0"/>
    <p:restoredTop sz="95241" autoAdjust="0"/>
  </p:normalViewPr>
  <p:slideViewPr>
    <p:cSldViewPr showGuides="1">
      <p:cViewPr varScale="1">
        <p:scale>
          <a:sx n="79" d="100"/>
          <a:sy n="79" d="100"/>
        </p:scale>
        <p:origin x="77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22EA-14FD-4994-B2B8-2677C5550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03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EE41C-9061-48AF-8BF9-7304AEF24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4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534FE-DE6B-4A02-8911-94E964C55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307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>
            <a:normAutofit/>
          </a:bodyPr>
          <a:lstStyle/>
          <a:p>
            <a:r>
              <a:rPr lang="bg-BG" dirty="0"/>
              <a:t>       </a:t>
            </a:r>
            <a:r>
              <a:rPr lang="en-US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      </a:t>
            </a:r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56002" y="1304550"/>
            <a:ext cx="10079998" cy="1314450"/>
          </a:xfrm>
        </p:spPr>
        <p:txBody>
          <a:bodyPr>
            <a:noAutofit/>
          </a:bodyPr>
          <a:lstStyle/>
          <a:p>
            <a:r>
              <a:rPr lang="bg-BG" dirty="0"/>
              <a:t>Вериги от изключения,</a:t>
            </a:r>
            <a:br>
              <a:rPr lang="bg-BG" dirty="0"/>
            </a:br>
            <a:r>
              <a:rPr lang="bg-BG" dirty="0"/>
              <a:t>променими и непроменими обекти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bg-BG" dirty="0"/>
              <a:t>Капсулация – продължение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78" y="2808710"/>
            <a:ext cx="2299443" cy="22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Чрез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IReadOnlyCollection&lt;T&gt;</a:t>
            </a:r>
            <a:r>
              <a:rPr lang="bg-BG" sz="3000" dirty="0"/>
              <a:t> може да капсулирате колекции: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1000" y="1944000"/>
            <a:ext cx="9900000" cy="4526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Модификатори за достъп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Вериги от изключения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014117" y="3998001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1014617" y="4448001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249167" y="3998001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249167" y="4448001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419117" y="4188998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439167" y="4649104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724010" y="4003004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724010" y="4453004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942260" y="419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5129010" y="4194001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5129010" y="4384997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481542"/>
            <a:ext cx="11818096" cy="5026151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Вериги от 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Вериги от изключения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Хвърляне на изключение </a:t>
            </a:r>
            <a:r>
              <a:rPr lang="bg-BG" sz="3000" dirty="0"/>
              <a:t>със съобщение за грешка</a:t>
            </a:r>
            <a:r>
              <a:rPr lang="en-US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2500"/>
              </a:spcBef>
              <a:spcAft>
                <a:spcPts val="200"/>
              </a:spcAft>
            </a:pPr>
            <a:r>
              <a:rPr lang="bg-BG" sz="3000" dirty="0"/>
              <a:t>Изключенията приемат </a:t>
            </a:r>
            <a:r>
              <a:rPr lang="bg-BG" sz="3000" b="1" dirty="0">
                <a:solidFill>
                  <a:schemeClr val="bg1"/>
                </a:solidFill>
              </a:rPr>
              <a:t>съобщение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друго изключение </a:t>
            </a:r>
            <a:r>
              <a:rPr lang="en-US" sz="3000" dirty="0"/>
              <a:t>(</a:t>
            </a:r>
            <a:r>
              <a:rPr lang="bg-BG" sz="3000" dirty="0"/>
              <a:t>причина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000" dirty="0"/>
              <a:t>Това се нарича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верига</a:t>
            </a:r>
            <a:r>
              <a:rPr lang="en-US" sz="3000" dirty="0"/>
              <a:t>" </a:t>
            </a:r>
            <a:r>
              <a:rPr lang="bg-BG" sz="3000" dirty="0"/>
              <a:t>от изключения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от изключения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249000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57388F-71C8-4E5C-92D9-EFC4092C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9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Изключенията могат да бъдат хвърляни повторно</a:t>
            </a:r>
            <a:r>
              <a:rPr lang="en-US" sz="3600" dirty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Повторно хвърляне на</a:t>
            </a:r>
            <a:r>
              <a:rPr lang="en-US" dirty="0"/>
              <a:t> </a:t>
            </a:r>
            <a:r>
              <a:rPr lang="bg-BG" dirty="0"/>
              <a:t>изключения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3D46F5-4699-4449-802B-825CCD15B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Пример: Хвърляне на изключения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41187D-8CCC-4422-898B-053BA3C73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7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Собствените изключения наследяват </a:t>
            </a:r>
            <a:r>
              <a:rPr lang="en-US" dirty="0"/>
              <a:t>exception </a:t>
            </a:r>
            <a:r>
              <a:rPr lang="bg-BG" dirty="0"/>
              <a:t>класа</a:t>
            </a:r>
            <a:r>
              <a:rPr lang="en-US" dirty="0"/>
              <a:t>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bg-BG" dirty="0"/>
              <a:t>Хвърлят се както всички останали изключения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37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1A7B791-5D5D-4347-B60A-49F3D8F9C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74C89A-32C0-3CAC-BE1E-CA0C0D8C4B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Mutable </a:t>
            </a:r>
            <a:r>
              <a:rPr lang="bg-BG" dirty="0"/>
              <a:t>и </a:t>
            </a:r>
            <a:r>
              <a:rPr lang="en-US" dirty="0"/>
              <a:t>immutable </a:t>
            </a:r>
            <a:r>
              <a:rPr lang="bg-BG" dirty="0"/>
              <a:t>обекти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246001" y="4705350"/>
            <a:ext cx="11700000" cy="768350"/>
          </a:xfrm>
        </p:spPr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Непроменими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Непроменими </a:t>
            </a:r>
            <a:r>
              <a:rPr lang="en-GB" sz="3300" dirty="0"/>
              <a:t>== immutable</a:t>
            </a:r>
          </a:p>
          <a:p>
            <a:pPr lvl="1"/>
            <a:r>
              <a:rPr lang="bg-BG" sz="3300" dirty="0"/>
              <a:t>Заделят нова памет всеки път, когато се променят</a:t>
            </a:r>
            <a:endParaRPr lang="en-GB" sz="3300" dirty="0"/>
          </a:p>
          <a:p>
            <a:pPr lvl="1">
              <a:buClr>
                <a:schemeClr val="tx1"/>
              </a:buClr>
            </a:pP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300" dirty="0"/>
              <a:t>,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sz="3300" dirty="0"/>
          </a:p>
          <a:p>
            <a:pPr lvl="1"/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Променими</a:t>
            </a:r>
            <a:r>
              <a:rPr lang="en-US" sz="3300" dirty="0"/>
              <a:t> == mutable</a:t>
            </a:r>
          </a:p>
          <a:p>
            <a:pPr lvl="1"/>
            <a:r>
              <a:rPr lang="bg-BG" sz="3300" dirty="0"/>
              <a:t>Използват една и съща локация в паметта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300" dirty="0"/>
              <a:t>,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3469</TotalTime>
  <Words>798</Words>
  <Application>Microsoft Office PowerPoint</Application>
  <PresentationFormat>Widescreen</PresentationFormat>
  <Paragraphs>164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</vt:lpstr>
      <vt:lpstr>Капсулация – продължение</vt:lpstr>
      <vt:lpstr>Съдържание</vt:lpstr>
      <vt:lpstr>Изключения в програмирането</vt:lpstr>
      <vt:lpstr>Верига от изключения</vt:lpstr>
      <vt:lpstr>Повторно хвърляне на изключения</vt:lpstr>
      <vt:lpstr>Пример: Хвърляне на изключения</vt:lpstr>
      <vt:lpstr>Създаване на собствени изключения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Енкапсулация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218</cp:revision>
  <dcterms:created xsi:type="dcterms:W3CDTF">2018-05-23T13:08:44Z</dcterms:created>
  <dcterms:modified xsi:type="dcterms:W3CDTF">2023-07-02T13:30:13Z</dcterms:modified>
  <cp:category>programming;education;software engineering;software development</cp:category>
</cp:coreProperties>
</file>