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89" r:id="rId20"/>
    <p:sldId id="782" r:id="rId21"/>
    <p:sldId id="783" r:id="rId22"/>
    <p:sldId id="779" r:id="rId23"/>
    <p:sldId id="770" r:id="rId24"/>
    <p:sldId id="786" r:id="rId25"/>
    <p:sldId id="768" r:id="rId26"/>
    <p:sldId id="785" r:id="rId27"/>
    <p:sldId id="787" r:id="rId28"/>
    <p:sldId id="776" r:id="rId29"/>
    <p:sldId id="784" r:id="rId30"/>
    <p:sldId id="633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89"/>
            <p14:sldId id="782"/>
            <p14:sldId id="783"/>
            <p14:sldId id="779"/>
            <p14:sldId id="770"/>
            <p14:sldId id="786"/>
            <p14:sldId id="768"/>
            <p14:sldId id="785"/>
            <p14:sldId id="787"/>
            <p14:sldId id="776"/>
            <p14:sldId id="784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6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5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50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358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922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064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936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61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/>
              <a:t>Use Case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286AC-82BB-C593-D3AF-3F2A41804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97" y="525993"/>
            <a:ext cx="8796405" cy="406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600" b="1" dirty="0"/>
              <a:t>Достъп</a:t>
            </a:r>
            <a:r>
              <a:rPr lang="bg-BG" sz="2600" dirty="0"/>
              <a:t> до </a:t>
            </a:r>
            <a:r>
              <a:rPr lang="bg-BG" sz="2600" b="1" dirty="0"/>
              <a:t>системата</a:t>
            </a:r>
          </a:p>
          <a:p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BG" sz="2600" b="1" dirty="0"/>
              <a:t>Администратор (Admin)</a:t>
            </a:r>
            <a:endParaRPr lang="en-BG" sz="26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лекари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</a:t>
            </a:r>
            <a:r>
              <a:rPr lang="bg-BG" sz="2400" b="1" dirty="0"/>
              <a:t> админи</a:t>
            </a:r>
          </a:p>
          <a:p>
            <a:pPr lvl="1"/>
            <a:r>
              <a:rPr lang="en-BG" sz="2600" b="1" dirty="0"/>
              <a:t>Лекар (Doctor)</a:t>
            </a:r>
            <a:endParaRPr lang="en-BG" sz="2600" dirty="0"/>
          </a:p>
          <a:p>
            <a:pPr lvl="2"/>
            <a:r>
              <a:rPr lang="bg-BG" sz="2400" dirty="0"/>
              <a:t>Чете, добавя и редактира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24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2000" dirty="0"/>
              <a:t>Име на </a:t>
            </a:r>
            <a:r>
              <a:rPr lang="bg-BG" sz="2000" b="1" dirty="0"/>
              <a:t>роля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2000" b="1" dirty="0"/>
              <a:t>Потребителско име</a:t>
            </a:r>
            <a:r>
              <a:rPr lang="bg-BG" sz="2000" dirty="0"/>
              <a:t>,</a:t>
            </a:r>
            <a:r>
              <a:rPr lang="bg-BG" sz="2000" b="1" dirty="0"/>
              <a:t> парола </a:t>
            </a:r>
            <a:r>
              <a:rPr lang="bg-BG" sz="2000" dirty="0"/>
              <a:t>(криптирана)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роля</a:t>
            </a:r>
            <a:r>
              <a:rPr lang="bg-BG" sz="2000" dirty="0"/>
              <a:t> </a:t>
            </a:r>
            <a:r>
              <a:rPr lang="en-US" sz="2000" dirty="0"/>
              <a:t>(</a:t>
            </a:r>
            <a:r>
              <a:rPr lang="bg-BG" sz="2000" dirty="0"/>
              <a:t>потребителят си има роля</a:t>
            </a:r>
            <a:r>
              <a:rPr lang="en-US" sz="2000" dirty="0"/>
              <a:t>)</a:t>
            </a:r>
            <a:endParaRPr lang="bg-BG" sz="2200" b="1" dirty="0"/>
          </a:p>
          <a:p>
            <a:r>
              <a:rPr lang="bg-BG" sz="24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фамилия</a:t>
            </a:r>
            <a:r>
              <a:rPr lang="bg-BG" sz="2000" dirty="0"/>
              <a:t>, </a:t>
            </a:r>
            <a:r>
              <a:rPr lang="bg-BG" sz="2000" b="1" dirty="0"/>
              <a:t>специалност</a:t>
            </a:r>
            <a:r>
              <a:rPr lang="bg-BG" sz="2000" dirty="0"/>
              <a:t>, </a:t>
            </a:r>
            <a:r>
              <a:rPr lang="bg-BG" sz="2000" b="1" dirty="0"/>
              <a:t>телефон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потребител</a:t>
            </a:r>
            <a:r>
              <a:rPr lang="en-US" sz="2000" dirty="0"/>
              <a:t> (</a:t>
            </a:r>
            <a:r>
              <a:rPr lang="bg-BG" sz="2000" dirty="0"/>
              <a:t>лекарят си има потребител)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телефон, </a:t>
            </a:r>
            <a:r>
              <a:rPr lang="en-US" sz="2000" b="1" dirty="0"/>
              <a:t>email</a:t>
            </a:r>
            <a:endParaRPr lang="bg-BG" sz="2000" b="1" dirty="0"/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потребител</a:t>
            </a:r>
            <a:r>
              <a:rPr lang="en-US" sz="2000" dirty="0"/>
              <a:t> (</a:t>
            </a:r>
            <a:r>
              <a:rPr lang="bg-BG" sz="2000" dirty="0"/>
              <a:t>администраторът си има потребител)</a:t>
            </a:r>
            <a:endParaRPr lang="bg-BG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CDD87-ACE9-5AB4-C004-F7667282A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86"/>
          <a:stretch/>
        </p:blipFill>
        <p:spPr>
          <a:xfrm>
            <a:off x="7626000" y="1483779"/>
            <a:ext cx="4127030" cy="4810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r>
              <a:rPr lang="en-US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24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фамилия</a:t>
            </a:r>
            <a:r>
              <a:rPr lang="bg-BG" sz="2000" dirty="0"/>
              <a:t>, </a:t>
            </a:r>
            <a:r>
              <a:rPr lang="bg-BG" sz="2000" b="1" dirty="0"/>
              <a:t>ЕГН</a:t>
            </a:r>
            <a:r>
              <a:rPr lang="bg-BG" sz="2000" dirty="0"/>
              <a:t>, </a:t>
            </a:r>
            <a:r>
              <a:rPr lang="bg-BG" sz="2000" b="1" dirty="0"/>
              <a:t>пол</a:t>
            </a:r>
            <a:r>
              <a:rPr lang="bg-BG" sz="2000" dirty="0"/>
              <a:t>, </a:t>
            </a:r>
            <a:r>
              <a:rPr lang="bg-BG" sz="2000" b="1" dirty="0"/>
              <a:t>телефон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2000" b="1" dirty="0"/>
              <a:t>Дата</a:t>
            </a:r>
            <a:r>
              <a:rPr lang="bg-BG" sz="2000" dirty="0"/>
              <a:t>, </a:t>
            </a:r>
            <a:r>
              <a:rPr lang="bg-BG" sz="2000" b="1" dirty="0"/>
              <a:t>състояние, лечение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пациент</a:t>
            </a:r>
            <a:r>
              <a:rPr lang="bg-BG" sz="2000" dirty="0"/>
              <a:t> и </a:t>
            </a:r>
            <a:r>
              <a:rPr lang="bg-BG" sz="2000" b="1" dirty="0"/>
              <a:t>лекар</a:t>
            </a:r>
            <a:r>
              <a:rPr lang="bg-BG" sz="2000" dirty="0"/>
              <a:t> (прегледът си има пациент и лекар)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C1130-B11F-BA16-AECD-56E78AC4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30"/>
          <a:stretch/>
        </p:blipFill>
        <p:spPr>
          <a:xfrm>
            <a:off x="7355066" y="3699000"/>
            <a:ext cx="4283382" cy="29133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21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400" dirty="0"/>
              <a:t>​​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endParaRPr lang="bg-BG" sz="3400" dirty="0"/>
          </a:p>
          <a:p>
            <a:r>
              <a:rPr lang="en-US" sz="3400" dirty="0"/>
              <a:t>​​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D9262-B99F-DDFD-F3CB-465E9592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874" y="1719000"/>
            <a:ext cx="11868251" cy="42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52E59-50E3-A528-B957-BF140B50B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624" y="1269000"/>
            <a:ext cx="11942752" cy="50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5311-D85A-5EAE-13E4-F1E079DE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2619000"/>
            <a:ext cx="4734783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бутони</a:t>
            </a:r>
            <a:r>
              <a:rPr lang="bg-BG" dirty="0"/>
              <a:t> 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бутони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показване на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 </a:t>
            </a:r>
            <a:r>
              <a:rPr lang="bg-BG" dirty="0"/>
              <a:t>и</a:t>
            </a:r>
            <a:r>
              <a:rPr lang="bg-BG" b="1" dirty="0"/>
              <a:t> изтриване </a:t>
            </a:r>
            <a:r>
              <a:rPr lang="bg-BG" dirty="0"/>
              <a:t>на </a:t>
            </a:r>
            <a:r>
              <a:rPr lang="bg-BG" b="1" dirty="0"/>
              <a:t>пациент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bg-BG" sz="3200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sz="3000" dirty="0"/>
              <a:t>Полета за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специалност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  <a:r>
              <a:rPr lang="bg-BG" sz="3000" dirty="0"/>
              <a:t>,</a:t>
            </a:r>
            <a:r>
              <a:rPr lang="bg-BG" sz="3000" b="1" dirty="0"/>
              <a:t> 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добавян</a:t>
            </a:r>
            <a:r>
              <a:rPr lang="en-US" sz="3000" b="1" dirty="0"/>
              <a:t>e</a:t>
            </a:r>
            <a:r>
              <a:rPr lang="en-US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bg-BG" sz="3200" b="1" dirty="0">
                <a:solidFill>
                  <a:schemeClr val="bg1"/>
                </a:solidFill>
              </a:rPr>
              <a:t>за админи)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Полета за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телефон, </a:t>
            </a:r>
            <a:r>
              <a:rPr lang="en-US" sz="3000" b="1" dirty="0"/>
              <a:t>email</a:t>
            </a:r>
            <a:r>
              <a:rPr lang="bg-BG" sz="3000" dirty="0"/>
              <a:t>,</a:t>
            </a:r>
            <a:r>
              <a:rPr lang="bg-BG" sz="3000" b="1" dirty="0"/>
              <a:t> 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добавян</a:t>
            </a:r>
            <a:r>
              <a:rPr lang="en-US" sz="3000" b="1" dirty="0"/>
              <a:t>e</a:t>
            </a:r>
            <a:r>
              <a:rPr lang="en-US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219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пациенти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пациенти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dirty="0"/>
              <a:t>Полета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98266-837A-CA2F-B976-939B987E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9658" y="2259000"/>
            <a:ext cx="4470205" cy="319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sz="5100" b="1" dirty="0">
                <a:solidFill>
                  <a:schemeClr val="bg1"/>
                </a:solidFill>
              </a:rPr>
              <a:t>Форма за показване на прегледи</a:t>
            </a:r>
          </a:p>
          <a:p>
            <a:pPr lvl="1"/>
            <a:r>
              <a:rPr lang="bg-BG" sz="4400" dirty="0"/>
              <a:t>Таблица с всички </a:t>
            </a:r>
            <a:r>
              <a:rPr lang="bg-BG" sz="4400" b="1" dirty="0"/>
              <a:t>прегледи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,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изтриване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bg-BG" sz="4400" dirty="0"/>
              <a:t> (само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пациент),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 – текущ логнат лекар), </a:t>
            </a:r>
            <a:r>
              <a:rPr lang="bg-BG" sz="4400" b="1" dirty="0"/>
              <a:t>дата </a:t>
            </a:r>
            <a:r>
              <a:rPr lang="bg-BG" sz="4400" dirty="0"/>
              <a:t>(текуща, но може да се променя), </a:t>
            </a:r>
            <a:r>
              <a:rPr lang="bg-BG" sz="4400" b="1" dirty="0"/>
              <a:t>състояние </a:t>
            </a:r>
            <a:r>
              <a:rPr lang="bg-BG" sz="4400" dirty="0"/>
              <a:t>(многоредово поле), </a:t>
            </a:r>
            <a:r>
              <a:rPr lang="bg-BG" sz="4400" b="1" dirty="0"/>
              <a:t>лечение</a:t>
            </a:r>
            <a:r>
              <a:rPr lang="bg-BG" sz="4400" dirty="0"/>
              <a:t> 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</a:t>
            </a:r>
            <a:r>
              <a:rPr lang="en-US" sz="4400" dirty="0"/>
              <a:t>)</a:t>
            </a:r>
            <a:r>
              <a:rPr lang="bg-BG" sz="4400" dirty="0"/>
              <a:t>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 </a:t>
            </a:r>
            <a:r>
              <a:rPr lang="bg-BG" sz="4400" dirty="0"/>
              <a:t>(само за четене – текущ логнат лекар), </a:t>
            </a:r>
            <a:r>
              <a:rPr lang="bg-BG" sz="4400" b="1" dirty="0"/>
              <a:t>дата</a:t>
            </a:r>
            <a:r>
              <a:rPr lang="bg-BG" sz="4400" dirty="0"/>
              <a:t>, </a:t>
            </a:r>
            <a:r>
              <a:rPr lang="bg-BG" sz="4400" b="1" dirty="0"/>
              <a:t>състояние</a:t>
            </a:r>
            <a:r>
              <a:rPr lang="bg-BG" sz="4400" dirty="0"/>
              <a:t>, </a:t>
            </a:r>
            <a:r>
              <a:rPr lang="bg-BG" sz="4400" b="1" dirty="0"/>
              <a:t>лечение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  <a:endParaRPr lang="en-BG" sz="4400" b="1" dirty="0"/>
          </a:p>
        </p:txBody>
      </p:sp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sz="2800" dirty="0"/>
              <a:t>Полета за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</a:t>
            </a:r>
            <a:r>
              <a:rPr lang="bg-BG" sz="2800" dirty="0"/>
              <a:t>, </a:t>
            </a:r>
            <a:r>
              <a:rPr lang="bg-BG" sz="2800" b="1" dirty="0"/>
              <a:t>лечение</a:t>
            </a:r>
            <a:r>
              <a:rPr lang="bg-BG" sz="2800" dirty="0"/>
              <a:t> (само за четене</a:t>
            </a:r>
            <a:r>
              <a:rPr lang="en-US" sz="2800" dirty="0"/>
              <a:t> – </a:t>
            </a:r>
            <a:r>
              <a:rPr lang="bg-BG" sz="2800" dirty="0"/>
              <a:t>всички полета)</a:t>
            </a:r>
          </a:p>
          <a:p>
            <a:pPr lvl="1"/>
            <a:r>
              <a:rPr lang="bg-BG" sz="2800" dirty="0"/>
              <a:t>Бутони за </a:t>
            </a:r>
            <a:r>
              <a:rPr lang="bg-BG" sz="2800" b="1" dirty="0"/>
              <a:t>изтриване</a:t>
            </a:r>
            <a:r>
              <a:rPr lang="bg-BG" sz="2800" dirty="0"/>
              <a:t> и </a:t>
            </a:r>
            <a:r>
              <a:rPr lang="bg-BG" sz="2800" b="1" dirty="0"/>
              <a:t>отказ</a:t>
            </a:r>
            <a:endParaRPr lang="en-BG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1E7A7-8DEF-7191-230B-B4EA8A56E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159000"/>
            <a:ext cx="5492925" cy="3160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14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60598" cy="5528766"/>
          </a:xfrm>
        </p:spPr>
        <p:txBody>
          <a:bodyPr>
            <a:normAutofit fontScale="625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лекари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лекари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7976E-2A09-370F-85C8-97D13B40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4378" y="1719000"/>
            <a:ext cx="4554606" cy="4056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47129" cy="5528766"/>
          </a:xfrm>
        </p:spPr>
        <p:txBody>
          <a:bodyPr>
            <a:normAutofit fontScale="625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админи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админи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админ</a:t>
            </a:r>
          </a:p>
          <a:p>
            <a:pPr lvl="1"/>
            <a:r>
              <a:rPr lang="bg-BG" dirty="0"/>
              <a:t>Полета за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  <a:endParaRPr lang="bg-BG" sz="3200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админ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en-US" sz="3200" b="1" dirty="0"/>
              <a:t>email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админ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E7DB3-A7BB-7B78-0BDC-EF693353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7531" y="1936614"/>
            <a:ext cx="4327647" cy="38298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(програмиране)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54132</TotalTime>
  <Words>1763</Words>
  <Application>Microsoft Macintosh PowerPoint</Application>
  <PresentationFormat>Widescreen</PresentationFormat>
  <Paragraphs>273</Paragraphs>
  <Slides>32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Use Case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 (1)</vt:lpstr>
      <vt:lpstr>Проектиране: дизайн на БД (2)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 (1)</vt:lpstr>
      <vt:lpstr>Проектиране на UI (2)</vt:lpstr>
      <vt:lpstr>Проектиране: дизайн на UI - Пациенти</vt:lpstr>
      <vt:lpstr>Проектиране: дизайн на UI - Прегледи (1)</vt:lpstr>
      <vt:lpstr>Проектиране: дизайн на UI - Прегледи (2)</vt:lpstr>
      <vt:lpstr>Проектиране: дизайн на UI - Лекари</vt:lpstr>
      <vt:lpstr>Проектиране: дизайн на UI - Админи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439</cp:revision>
  <dcterms:created xsi:type="dcterms:W3CDTF">2018-05-23T13:08:44Z</dcterms:created>
  <dcterms:modified xsi:type="dcterms:W3CDTF">2024-12-04T08:27:54Z</dcterms:modified>
  <cp:category/>
</cp:coreProperties>
</file>