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42" r:id="rId10"/>
    <p:sldId id="765" r:id="rId11"/>
    <p:sldId id="771" r:id="rId12"/>
    <p:sldId id="772" r:id="rId13"/>
    <p:sldId id="773" r:id="rId14"/>
    <p:sldId id="774" r:id="rId15"/>
    <p:sldId id="649" r:id="rId16"/>
    <p:sldId id="766" r:id="rId17"/>
    <p:sldId id="767" r:id="rId18"/>
    <p:sldId id="789" r:id="rId19"/>
    <p:sldId id="782" r:id="rId20"/>
    <p:sldId id="783" r:id="rId21"/>
    <p:sldId id="779" r:id="rId22"/>
    <p:sldId id="790" r:id="rId23"/>
    <p:sldId id="786" r:id="rId24"/>
    <p:sldId id="768" r:id="rId25"/>
    <p:sldId id="791" r:id="rId26"/>
    <p:sldId id="785" r:id="rId27"/>
    <p:sldId id="787" r:id="rId28"/>
    <p:sldId id="776" r:id="rId29"/>
    <p:sldId id="792" r:id="rId30"/>
    <p:sldId id="784" r:id="rId31"/>
    <p:sldId id="793" r:id="rId32"/>
    <p:sldId id="633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90"/>
            <p14:sldId id="786"/>
            <p14:sldId id="768"/>
            <p14:sldId id="791"/>
            <p14:sldId id="785"/>
            <p14:sldId id="787"/>
            <p14:sldId id="776"/>
            <p14:sldId id="792"/>
            <p14:sldId id="784"/>
            <p14:sldId id="79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6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5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19.08.25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9220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7467"/>
            <a:ext cx="1757160" cy="786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 </a:t>
            </a:r>
            <a:r>
              <a:rPr lang="bg-BG" dirty="0"/>
              <a:t>и проектиране на </a:t>
            </a:r>
            <a:r>
              <a:rPr lang="en-US" dirty="0"/>
              <a:t>UI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Анализ на изискванията</a:t>
            </a:r>
            <a:endParaRPr lang="en-US" b="1" dirty="0"/>
          </a:p>
          <a:p>
            <a:pPr lvl="1"/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pPr lvl="1"/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b="1" dirty="0"/>
              <a:t>Проектиране на </a:t>
            </a:r>
            <a:r>
              <a:rPr lang="en-US" b="1" dirty="0"/>
              <a:t>UI</a:t>
            </a:r>
            <a:endParaRPr lang="bg-BG" b="1" dirty="0"/>
          </a:p>
          <a:p>
            <a:pPr lvl="1"/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pPr lvl="1"/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800" dirty="0"/>
              <a:t>Име на </a:t>
            </a:r>
            <a:r>
              <a:rPr lang="bg-BG" sz="2800" b="1" dirty="0"/>
              <a:t>роля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800" b="1" dirty="0"/>
              <a:t>Потребителско име</a:t>
            </a:r>
            <a:r>
              <a:rPr lang="bg-BG" sz="2800" dirty="0"/>
              <a:t>,</a:t>
            </a:r>
            <a:r>
              <a:rPr lang="bg-BG" sz="2800" b="1" dirty="0"/>
              <a:t> парола </a:t>
            </a:r>
            <a:r>
              <a:rPr lang="bg-BG" sz="2800" dirty="0"/>
              <a:t>(криптирана)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роля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dirty="0"/>
              <a:t>потребителят си има роля</a:t>
            </a:r>
            <a:r>
              <a:rPr lang="en-US" sz="2800" dirty="0"/>
              <a:t>)</a:t>
            </a:r>
            <a:endParaRPr lang="bg-BG" sz="2800" b="1" dirty="0"/>
          </a:p>
          <a:p>
            <a:r>
              <a:rPr lang="bg-BG" sz="30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специалност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лекарят си има потребит</a:t>
            </a:r>
            <a:r>
              <a:rPr lang="bg-BG" sz="3000" dirty="0"/>
              <a:t>ел)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CDD87-ACE9-5AB4-C004-F7667282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6"/>
          <a:stretch/>
        </p:blipFill>
        <p:spPr>
          <a:xfrm>
            <a:off x="7626000" y="1483779"/>
            <a:ext cx="4127030" cy="481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86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телефон, </a:t>
            </a:r>
            <a:r>
              <a:rPr lang="en-US" sz="2800" b="1" dirty="0"/>
              <a:t>email</a:t>
            </a:r>
            <a:endParaRPr lang="bg-BG" sz="2800" b="1" dirty="0"/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админът си има потребител)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ЕГН</a:t>
            </a:r>
            <a:r>
              <a:rPr lang="bg-BG" sz="2800" dirty="0"/>
              <a:t>, </a:t>
            </a:r>
            <a:r>
              <a:rPr lang="bg-BG" sz="2800" b="1" dirty="0"/>
              <a:t>пол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състояние, лечение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пациент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r>
              <a:rPr lang="bg-BG" sz="2800" dirty="0"/>
              <a:t> (прегледът си има пациент </a:t>
            </a:r>
            <a:r>
              <a:rPr lang="bg-BG" sz="3000" dirty="0"/>
              <a:t>и лекар)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C1130-B11F-BA16-AECD-56E78AC4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0"/>
          <a:stretch/>
        </p:blipFill>
        <p:spPr>
          <a:xfrm>
            <a:off x="7851286" y="2889000"/>
            <a:ext cx="3903544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703" y="1144376"/>
            <a:ext cx="10270593" cy="56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r>
              <a:rPr lang="en-US" sz="3400" b="1" dirty="0"/>
              <a:t> </a:t>
            </a:r>
            <a:r>
              <a:rPr lang="bg-BG" sz="3400" dirty="0"/>
              <a:t>и</a:t>
            </a:r>
            <a:r>
              <a:rPr lang="bg-BG" sz="3400" b="1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проектиране</a:t>
            </a:r>
            <a:r>
              <a:rPr lang="bg-BG" sz="3400" b="1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UI</a:t>
            </a:r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24" y="1269000"/>
            <a:ext cx="11942752" cy="50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</a:t>
            </a:r>
            <a:r>
              <a:rPr lang="bg-BG" dirty="0"/>
              <a:t> 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59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телефон, </a:t>
            </a:r>
            <a:r>
              <a:rPr lang="en-US" sz="3000" b="1" dirty="0"/>
              <a:t>email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4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000" y="2365033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sz="3000" dirty="0"/>
              <a:t>Полета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sz="3000" dirty="0"/>
              <a:t>Поле за </a:t>
            </a:r>
            <a:r>
              <a:rPr lang="bg-BG" sz="3000" b="1" dirty="0"/>
              <a:t>име</a:t>
            </a:r>
            <a:r>
              <a:rPr lang="bg-BG" sz="3000" dirty="0"/>
              <a:t> и </a:t>
            </a:r>
            <a:r>
              <a:rPr lang="bg-BG" sz="3000" b="1" dirty="0"/>
              <a:t>фамилия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bg-BG" sz="3000" dirty="0"/>
              <a:t>само за четене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изтриване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  <a:endParaRPr lang="en-BG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8285" y="2365033"/>
            <a:ext cx="4396420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8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 fontScale="625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(многоредово поле), </a:t>
            </a:r>
            <a:r>
              <a:rPr lang="bg-BG" sz="4400" b="1" dirty="0"/>
              <a:t>лечение</a:t>
            </a:r>
            <a:r>
              <a:rPr lang="bg-BG" sz="4400" dirty="0"/>
              <a:t> (многоредово поле)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endParaRPr lang="en-BG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A6025-F9EB-64B3-BBE8-4E3794A94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4120" y="2529000"/>
            <a:ext cx="4147478" cy="28639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77500" lnSpcReduction="20000"/>
          </a:bodyPr>
          <a:lstStyle/>
          <a:p>
            <a:r>
              <a:rPr lang="bg-BG" sz="38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en-US" sz="3500" b="1" dirty="0"/>
              <a:t> </a:t>
            </a:r>
            <a:r>
              <a:rPr lang="en-US" sz="3500" dirty="0"/>
              <a:t>(</a:t>
            </a:r>
            <a:r>
              <a:rPr lang="bg-BG" sz="3500" dirty="0"/>
              <a:t>само за четене</a:t>
            </a:r>
            <a:r>
              <a:rPr lang="en-US" sz="3500" dirty="0"/>
              <a:t> – </a:t>
            </a:r>
            <a:r>
              <a:rPr lang="bg-BG" sz="3500" dirty="0"/>
              <a:t>избран пациент</a:t>
            </a:r>
            <a:r>
              <a:rPr lang="en-US" sz="3500" dirty="0"/>
              <a:t>)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 </a:t>
            </a:r>
            <a:r>
              <a:rPr lang="bg-BG" sz="3500" dirty="0"/>
              <a:t>(само за четене – текущ логнат лекар),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редактиране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bg-BG" sz="35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</a:t>
            </a:r>
            <a:r>
              <a:rPr lang="bg-BG" sz="3500" dirty="0"/>
              <a:t>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  <a:r>
              <a:rPr lang="bg-BG" sz="3500" dirty="0"/>
              <a:t> (само за четене</a:t>
            </a:r>
            <a:r>
              <a:rPr lang="en-US" sz="3500" dirty="0"/>
              <a:t> – </a:t>
            </a:r>
            <a:r>
              <a:rPr lang="bg-BG" sz="3500" dirty="0"/>
              <a:t>всички полета)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изтриване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BG" sz="3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1E7A7-8DEF-7191-230B-B4EA8A56E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2543008"/>
            <a:ext cx="4105500" cy="28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13976" cy="5528766"/>
          </a:xfrm>
        </p:spPr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7973" y="1719000"/>
            <a:ext cx="450741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56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3633" y="1936614"/>
            <a:ext cx="4255442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68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 цикъл </a:t>
            </a:r>
            <a:r>
              <a:rPr lang="en-US" sz="2800" dirty="0"/>
              <a:t>==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en-US" sz="2800" dirty="0"/>
              <a:t>==</a:t>
            </a:r>
            <a:r>
              <a:rPr lang="bg-BG" sz="2800" dirty="0"/>
              <a:t>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</a:t>
            </a:r>
            <a:r>
              <a:rPr lang="bg-BG" sz="3200" b="1" dirty="0"/>
              <a:t>(програмиране)</a:t>
            </a:r>
            <a:endParaRPr lang="bg-BG" sz="3000" b="1" dirty="0"/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4200" dirty="0"/>
              <a:t>Анализ на изискванията и проектиране на </a:t>
            </a:r>
            <a:r>
              <a:rPr lang="en-US" sz="4200" dirty="0"/>
              <a:t>UI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54296</TotalTime>
  <Words>1796</Words>
  <Application>Microsoft Macintosh PowerPoint</Application>
  <PresentationFormat>Widescreen</PresentationFormat>
  <Paragraphs>276</Paragraphs>
  <Slides>34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Анализ на изискванията и проектиране на UI</vt:lpstr>
      <vt:lpstr>Анализ на изискванията и проектиране на UI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 (1)</vt:lpstr>
      <vt:lpstr>Проектиране: дизайн на UI - Пациенти (2)</vt:lpstr>
      <vt:lpstr>Проектиране: дизайн на UI - Прегледи (1)</vt:lpstr>
      <vt:lpstr>Проектиране: дизайн на UI - Прегледи (2)</vt:lpstr>
      <vt:lpstr>Проектиране: дизайн на UI - Лекари (1)</vt:lpstr>
      <vt:lpstr>Проектиране: дизайн на UI - Лекари (2)</vt:lpstr>
      <vt:lpstr>Проектиране: дизайн на UI - Админи (1)</vt:lpstr>
      <vt:lpstr>Проектиране: дизайн на UI - Админи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452</cp:revision>
  <dcterms:created xsi:type="dcterms:W3CDTF">2018-05-23T13:08:44Z</dcterms:created>
  <dcterms:modified xsi:type="dcterms:W3CDTF">2025-08-19T08:10:22Z</dcterms:modified>
  <cp:category/>
</cp:coreProperties>
</file>