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14" r:id="rId11"/>
    <p:sldId id="647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14"/>
            <p14:sldId id="647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21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Оптимизира</a:t>
            </a:r>
            <a:r>
              <a:rPr lang="bg-BG" sz="3000" dirty="0"/>
              <a:t> процесите за работа с информацията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1" y="4423656"/>
            <a:ext cx="3190039" cy="23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04" y="4554000"/>
            <a:ext cx="2235993" cy="1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78" y="4154030"/>
            <a:ext cx="1514644" cy="23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r>
              <a:rPr lang="bg-BG" sz="3000" dirty="0"/>
              <a:t>, </a:t>
            </a:r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r>
              <a:rPr lang="bg-BG" sz="3000" dirty="0"/>
              <a:t>, </a:t>
            </a:r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80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и </a:t>
            </a:r>
            <a:r>
              <a:rPr lang="bg-BG" sz="3000" b="1" dirty="0"/>
              <a:t>процеси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4242356"/>
            <a:ext cx="3150000" cy="22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00" y="4685063"/>
            <a:ext cx="1845000" cy="18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MIS</a:t>
            </a:r>
            <a:r>
              <a:rPr lang="bg-BG" sz="3200" dirty="0"/>
              <a:t> - Портал за електронни услуги на НАП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-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-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95" y="1404000"/>
            <a:ext cx="9103609" cy="510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мониторинга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918442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организацията, като </a:t>
            </a:r>
            <a:r>
              <a:rPr lang="bg-BG" b="1" dirty="0"/>
              <a:t>персонални данни</a:t>
            </a:r>
            <a:r>
              <a:rPr lang="bg-BG" dirty="0"/>
              <a:t>, </a:t>
            </a:r>
            <a:r>
              <a:rPr lang="bg-BG" b="1" dirty="0"/>
              <a:t>заплати</a:t>
            </a:r>
            <a:r>
              <a:rPr lang="bg-BG" dirty="0"/>
              <a:t>, </a:t>
            </a:r>
            <a:r>
              <a:rPr lang="bg-BG" b="1" dirty="0"/>
              <a:t>отпуски</a:t>
            </a:r>
            <a:r>
              <a:rPr lang="bg-BG" dirty="0"/>
              <a:t>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Система за управление на човешки ресурси (</a:t>
            </a:r>
            <a:r>
              <a:rPr lang="en-US" sz="32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30215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/>
                </a:solidFill>
              </a:rPr>
              <a:t>Информационни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Комбинация от </a:t>
            </a:r>
            <a:r>
              <a:rPr lang="bg-BG" sz="3800" b="1" dirty="0">
                <a:solidFill>
                  <a:schemeClr val="accent1"/>
                </a:solidFill>
              </a:rPr>
              <a:t>взаимносвързани компоненти</a:t>
            </a:r>
            <a:r>
              <a:rPr lang="bg-BG" sz="38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3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800" b="1" dirty="0">
                <a:solidFill>
                  <a:schemeClr val="accent1"/>
                </a:solidFill>
              </a:rPr>
              <a:t>Роля</a:t>
            </a:r>
            <a:r>
              <a:rPr lang="bg-BG" sz="3800" dirty="0"/>
              <a:t> на информационните системи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Подпомагат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accent1"/>
                </a:solidFill>
              </a:rPr>
              <a:t>подобряват</a:t>
            </a:r>
            <a:r>
              <a:rPr lang="bg-BG" sz="36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Основни </a:t>
            </a:r>
            <a:r>
              <a:rPr lang="bg-BG" sz="3800" b="1" dirty="0">
                <a:solidFill>
                  <a:schemeClr val="accent1"/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  <a:endParaRPr lang="bg-BG" sz="3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800" b="1" dirty="0">
                <a:solidFill>
                  <a:schemeClr val="accent1"/>
                </a:solidFill>
              </a:rPr>
              <a:t>Елементи</a:t>
            </a:r>
            <a:r>
              <a:rPr lang="bg-BG" sz="3800" dirty="0"/>
              <a:t> на информационните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b="1" dirty="0">
                <a:solidFill>
                  <a:schemeClr val="accent1"/>
                </a:solidFill>
              </a:rPr>
              <a:t>Видове</a:t>
            </a:r>
            <a:r>
              <a:rPr lang="bg-BG" sz="3800" dirty="0"/>
              <a:t> информационни системи</a:t>
            </a:r>
            <a:r>
              <a:rPr lang="en-US" sz="3800" dirty="0"/>
              <a:t> </a:t>
            </a:r>
            <a:r>
              <a:rPr lang="bg-BG" sz="3800" dirty="0"/>
              <a:t>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04" y="4689000"/>
            <a:ext cx="2449392" cy="14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вземане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dirty="0"/>
              <a:t>, </a:t>
            </a:r>
            <a:r>
              <a:rPr lang="bg-BG" b="1" dirty="0"/>
              <a:t>комуникация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</a:t>
            </a:r>
            <a:r>
              <a:rPr lang="en-US" sz="3200" dirty="0"/>
              <a:t> (1)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 (</a:t>
            </a:r>
            <a:r>
              <a:rPr lang="en-US" sz="3200" dirty="0"/>
              <a:t>2)</a:t>
            </a:r>
            <a:endParaRPr lang="en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51" y="5274000"/>
            <a:ext cx="1267689" cy="13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40" y="4283445"/>
            <a:ext cx="3276721" cy="25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5738</TotalTime>
  <Words>1908</Words>
  <Application>Microsoft Macintosh PowerPoint</Application>
  <PresentationFormat>Widescreen</PresentationFormat>
  <Paragraphs>251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информационните системи в реалния свят (1)</vt:lpstr>
      <vt:lpstr>Роля на информационните системи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информационните системи (1)</vt:lpstr>
      <vt:lpstr>Елементи на информационните системи (2)</vt:lpstr>
      <vt:lpstr>Елементи на информационните системи (3)</vt:lpstr>
      <vt:lpstr>Видове информационни системи</vt:lpstr>
      <vt:lpstr>Видове информационни системи</vt:lpstr>
      <vt:lpstr>Управление на информацията (MIS)</vt:lpstr>
      <vt:lpstr>Пример за MIS - Портал за електронни услуги на НАП</vt:lpstr>
      <vt:lpstr>Пример за MIS - Oracle Business Intelligence (BI)</vt:lpstr>
      <vt:lpstr>Интегрирана система за управление на ресурсите (ERP)</vt:lpstr>
      <vt:lpstr>Пример за ERP -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118</cp:revision>
  <dcterms:created xsi:type="dcterms:W3CDTF">2018-05-23T13:08:44Z</dcterms:created>
  <dcterms:modified xsi:type="dcterms:W3CDTF">2024-04-05T12:14:58Z</dcterms:modified>
  <cp:category/>
</cp:coreProperties>
</file>