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349" r:id="rId34"/>
    <p:sldId id="256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Отчети" id="{CF6DE255-DE62-3F4D-BEA9-53FA8816802D}">
          <p14:sldIdLst>
            <p14:sldId id="548"/>
            <p14:sldId id="549"/>
            <p14:sldId id="550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/>
    <p:restoredTop sz="94719"/>
  </p:normalViewPr>
  <p:slideViewPr>
    <p:cSldViewPr>
      <p:cViewPr varScale="1">
        <p:scale>
          <a:sx n="148" d="100"/>
          <a:sy n="148" d="100"/>
        </p:scale>
        <p:origin x="208" y="26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7.09.23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7.09.23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 to Add</a:t>
            </a: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 to Add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dirty="0"/>
              <a:t> &gt;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 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източници на данни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99060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</a:t>
            </a:r>
            <a:endParaRPr lang="bg-BG" dirty="0"/>
          </a:p>
          <a:p>
            <a:pPr lvl="1"/>
            <a:r>
              <a:rPr lang="bg-BG" dirty="0"/>
              <a:t>Постъпково показване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screenshots</a:t>
            </a:r>
            <a:r>
              <a:rPr lang="en-US" dirty="0"/>
              <a:t>)</a:t>
            </a:r>
            <a:r>
              <a:rPr lang="bg-BG" dirty="0"/>
              <a:t> на това как да импортираме данни от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MS Access </a:t>
            </a:r>
            <a:r>
              <a:rPr lang="bg-BG" dirty="0"/>
              <a:t>(виж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Същия пример е нужен и за импортиране на данни от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 External Data – Excel 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 the source data into a new table in the current 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 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Още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създаване на </a:t>
            </a:r>
            <a:r>
              <a:rPr lang="bg-BG" b="1" dirty="0">
                <a:solidFill>
                  <a:schemeClr val="bg1"/>
                </a:solidFill>
              </a:rPr>
              <a:t>различни видове формляри</a:t>
            </a:r>
            <a:r>
              <a:rPr lang="en-US" dirty="0"/>
              <a:t>: https://support.microsoft.com/en-au/office/create-a-form-in-access-5d550a3d-92e1-4f38-9772-7e7e21e80c6b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Помисли дали трябва да се добави </a:t>
            </a:r>
            <a:r>
              <a:rPr lang="bg-BG" b="1" dirty="0">
                <a:solidFill>
                  <a:schemeClr val="bg1"/>
                </a:solidFill>
              </a:rPr>
              <a:t>още информация</a:t>
            </a:r>
            <a:r>
              <a:rPr lang="bg-BG" dirty="0"/>
              <a:t> 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blank form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split form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form that contains a </a:t>
            </a:r>
            <a:r>
              <a:rPr lang="en-US" dirty="0" err="1"/>
              <a:t>subform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…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Какъв тип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формуляр</a:t>
            </a:r>
            <a:r>
              <a:rPr lang="bg-BG" dirty="0"/>
              <a:t> да се добави?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 Прекалено </a:t>
            </a:r>
            <a:r>
              <a:rPr lang="bg-BG" b="1" dirty="0">
                <a:solidFill>
                  <a:schemeClr val="bg1"/>
                </a:solidFill>
              </a:rPr>
              <a:t>голяма</a:t>
            </a:r>
            <a:r>
              <a:rPr lang="bg-BG" dirty="0"/>
              <a:t> презентация?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2959B-B3EA-53CC-3D74-C0908A4E83BF}"/>
              </a:ext>
            </a:extLst>
          </p:cNvPr>
          <p:cNvSpPr txBox="1"/>
          <p:nvPr/>
        </p:nvSpPr>
        <p:spPr>
          <a:xfrm>
            <a:off x="533400" y="1828799"/>
            <a:ext cx="4038600" cy="10103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TODO: Add button brackets -&gt; [File]</a:t>
            </a:r>
            <a:endParaRPr lang="bg-BG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endParaRPr lang="en-US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17778</TotalTime>
  <Words>1352</Words>
  <Application>Microsoft Macintosh PowerPoint</Application>
  <PresentationFormat>Widescreen</PresentationFormat>
  <Paragraphs>211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TODO Slide</vt:lpstr>
      <vt:lpstr>Отчети</vt:lpstr>
      <vt:lpstr>MS Access отчети</vt:lpstr>
      <vt:lpstr>Какво можем да правим с отчетите?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591</cp:revision>
  <dcterms:created xsi:type="dcterms:W3CDTF">2018-05-23T13:08:44Z</dcterms:created>
  <dcterms:modified xsi:type="dcterms:W3CDTF">2023-09-07T12:16:28Z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