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5188" autoAdjust="0"/>
  </p:normalViewPr>
  <p:slideViewPr>
    <p:cSldViewPr showGuides="1">
      <p:cViewPr varScale="1">
        <p:scale>
          <a:sx n="86" d="100"/>
          <a:sy n="86" d="100"/>
        </p:scale>
        <p:origin x="114" y="6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2T18:58:24.827" idx="1">
    <p:pos x="10" y="10"/>
    <p:text>Не съм сигурен, но последното балонче не трябва ли да сочи към dbContext.SaveChanges()?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2T19:04:52.527" idx="2">
    <p:pos x="10" y="10"/>
    <p:text>"Не пипат по БД" може да се изрази по "формален" начин, например:
"Не извършват операции върху базата данни."
"Не променят състоянието на базата данни."
"Не взаимодействат с базата данни."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b="1" dirty="0"/>
              <a:t>Визуализация</a:t>
            </a:r>
            <a:r>
              <a:rPr lang="bg-BG" sz="2600" dirty="0"/>
              <a:t> на данни</a:t>
            </a:r>
          </a:p>
          <a:p>
            <a:pPr lvl="1"/>
            <a:r>
              <a:rPr lang="bg-BG" sz="2600" b="1" dirty="0"/>
              <a:t>Въвеждане</a:t>
            </a:r>
            <a:r>
              <a:rPr lang="bg-BG" sz="2600" dirty="0"/>
              <a:t> и </a:t>
            </a:r>
            <a:r>
              <a:rPr lang="bg-BG" sz="2600" b="1" dirty="0"/>
              <a:t>редактиране</a:t>
            </a:r>
            <a:r>
              <a:rPr lang="bg-BG" sz="2600" dirty="0"/>
              <a:t>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пипат по базата данни</a:t>
            </a:r>
          </a:p>
          <a:p>
            <a:pPr lvl="1"/>
            <a:r>
              <a:rPr lang="bg-BG" sz="3200" dirty="0"/>
              <a:t>В базата данни промените ги прави главната 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46741</TotalTime>
  <Words>1804</Words>
  <Application>Microsoft Office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396</cp:revision>
  <dcterms:created xsi:type="dcterms:W3CDTF">2018-05-23T13:08:44Z</dcterms:created>
  <dcterms:modified xsi:type="dcterms:W3CDTF">2024-10-02T16:13:40Z</dcterms:modified>
  <cp:category/>
</cp:coreProperties>
</file>