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BindingSource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2" autoAdjust="0"/>
    <p:restoredTop sz="96327" autoAdjust="0"/>
  </p:normalViewPr>
  <p:slideViewPr>
    <p:cSldViewPr showGuides="1">
      <p:cViewPr varScale="1">
        <p:scale>
          <a:sx n="90" d="100"/>
          <a:sy n="90" d="100"/>
        </p:scale>
        <p:origin x="91" y="1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01" y="2889000"/>
            <a:ext cx="2720607" cy="31473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169" y="3561660"/>
            <a:ext cx="3020835" cy="19489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5217" y="3465695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664430" y="4358450"/>
            <a:ext cx="466981" cy="3553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8242798" y="4339416"/>
            <a:ext cx="466981" cy="3934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073" y="1379815"/>
            <a:ext cx="2577853" cy="25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endParaRPr lang="bg-BG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endParaRPr lang="en-US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да създадем </a:t>
            </a:r>
            <a:r>
              <a:rPr lang="bg-BG" sz="3000" b="1" dirty="0">
                <a:solidFill>
                  <a:schemeClr val="bg1"/>
                </a:solidFill>
              </a:rPr>
              <a:t>нова</a:t>
            </a:r>
            <a:r>
              <a:rPr lang="bg-BG" sz="3000" dirty="0"/>
              <a:t> база данни</a:t>
            </a:r>
          </a:p>
          <a:p>
            <a:r>
              <a:rPr lang="bg-BG" sz="3000" dirty="0"/>
              <a:t>В </a:t>
            </a:r>
            <a:r>
              <a:rPr lang="en-US" sz="3000" b="1" dirty="0">
                <a:solidFill>
                  <a:schemeClr val="bg1"/>
                </a:solidFill>
              </a:rPr>
              <a:t>Server Explorer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→ </a:t>
            </a:r>
            <a:r>
              <a:rPr lang="en-US" sz="3000" b="1" dirty="0">
                <a:solidFill>
                  <a:schemeClr val="bg1"/>
                </a:solidFill>
              </a:rPr>
              <a:t>StoreDb</a:t>
            </a:r>
            <a:r>
              <a:rPr lang="en-US" sz="3000" dirty="0"/>
              <a:t> →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New Query</a:t>
            </a:r>
            <a:r>
              <a:rPr lang="en-US" sz="3000" b="1" dirty="0"/>
              <a:t>]</a:t>
            </a:r>
          </a:p>
          <a:p>
            <a:r>
              <a:rPr lang="bg-BG" sz="3000" dirty="0"/>
              <a:t>Изпълняваме дадения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989000"/>
            <a:ext cx="4555199" cy="23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b="1" dirty="0">
                <a:solidFill>
                  <a:schemeClr val="bg1"/>
                </a:solidFill>
              </a:rPr>
              <a:t>Билдваме</a:t>
            </a:r>
            <a:r>
              <a:rPr lang="bg-BG" sz="3000" dirty="0"/>
              <a:t> проекта</a:t>
            </a:r>
            <a:r>
              <a:rPr lang="en-US" sz="3000" dirty="0"/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Ctrl + Shift + B</a:t>
            </a:r>
            <a:r>
              <a:rPr lang="en-US" sz="3000" b="1" dirty="0"/>
              <a:t>]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да заредим моделите</a:t>
            </a:r>
            <a:endParaRPr lang="bg-BG" sz="3000" b="1" dirty="0"/>
          </a:p>
          <a:p>
            <a:r>
              <a:rPr lang="bg-BG" sz="3000" dirty="0"/>
              <a:t>Кликаме на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в </a:t>
            </a:r>
            <a:r>
              <a:rPr lang="bg-BG" sz="3000" b="1" dirty="0"/>
              <a:t>горния десен ъгъл </a:t>
            </a:r>
            <a:r>
              <a:rPr lang="bg-BG" sz="3000" dirty="0"/>
              <a:t>на </a:t>
            </a:r>
            <a:r>
              <a:rPr lang="bg-BG" sz="3000" b="1" dirty="0"/>
              <a:t>контролата</a:t>
            </a:r>
          </a:p>
          <a:p>
            <a:r>
              <a:rPr lang="bg-BG" sz="3000" dirty="0"/>
              <a:t>Избираме</a:t>
            </a:r>
            <a:r>
              <a:rPr lang="bg-BG" sz="3000" b="1" dirty="0"/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Choose Data Source</a:t>
            </a:r>
            <a:r>
              <a:rPr lang="en-US" sz="3000" b="1" dirty="0"/>
              <a:t>]</a:t>
            </a:r>
          </a:p>
          <a:p>
            <a:r>
              <a:rPr lang="bg-BG" sz="3000" dirty="0"/>
              <a:t>Натискаме върху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Add new Object</a:t>
            </a:r>
            <a:r>
              <a:rPr lang="en-US" sz="3000" b="1" dirty="0"/>
              <a:t>]</a:t>
            </a:r>
            <a:endParaRPr lang="bg-BG" sz="30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99621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75863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84932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2034000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2034000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454124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800" dirty="0"/>
              <a:t>Закачаме </a:t>
            </a:r>
            <a:r>
              <a:rPr lang="bg-BG" sz="2800" b="1" dirty="0">
                <a:solidFill>
                  <a:schemeClr val="bg1"/>
                </a:solidFill>
              </a:rPr>
              <a:t>контролата</a:t>
            </a:r>
            <a:r>
              <a:rPr lang="bg-BG" sz="2800" dirty="0"/>
              <a:t> към </a:t>
            </a:r>
            <a:r>
              <a:rPr lang="bg-BG" sz="28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095998" y="1216510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List&lt;Product&gt;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1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154883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838" y="1944000"/>
            <a:ext cx="6580505" cy="44221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602103" y="3969000"/>
            <a:ext cx="678119" cy="506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 </a:t>
            </a:r>
            <a:r>
              <a:rPr lang="en-US" sz="3200" dirty="0">
                <a:solidFill>
                  <a:schemeClr val="bg2"/>
                </a:solidFill>
              </a:rPr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3200" dirty="0">
                <a:solidFill>
                  <a:schemeClr val="bg2"/>
                </a:solidFill>
              </a:rPr>
              <a:t>на </a:t>
            </a:r>
            <a:r>
              <a:rPr lang="bg-BG" sz="3200" b="1" dirty="0">
                <a:solidFill>
                  <a:schemeClr val="bg2"/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от </a:t>
            </a:r>
            <a:r>
              <a:rPr lang="bg-BG" sz="3200" b="1" dirty="0">
                <a:solidFill>
                  <a:schemeClr val="bg2"/>
                </a:solidFill>
              </a:rPr>
              <a:t>източник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200" dirty="0">
                <a:solidFill>
                  <a:schemeClr val="bg2"/>
                </a:solidFill>
              </a:rPr>
              <a:t> на данни </a:t>
            </a:r>
            <a:r>
              <a:rPr lang="en-US" sz="3200" dirty="0">
                <a:solidFill>
                  <a:schemeClr val="bg2"/>
                </a:solidFill>
              </a:rPr>
              <a:t>== </a:t>
            </a:r>
            <a:r>
              <a:rPr lang="bg-BG" sz="3200" dirty="0">
                <a:solidFill>
                  <a:schemeClr val="bg2"/>
                </a:solidFill>
              </a:rPr>
              <a:t>всеки </a:t>
            </a:r>
            <a:r>
              <a:rPr lang="bg-BG" sz="3200" b="1" dirty="0">
                <a:solidFill>
                  <a:schemeClr val="bg2"/>
                </a:solidFill>
              </a:rPr>
              <a:t>обект</a:t>
            </a:r>
            <a:r>
              <a:rPr lang="bg-BG" sz="3200" dirty="0">
                <a:solidFill>
                  <a:schemeClr val="bg2"/>
                </a:solidFill>
              </a:rPr>
              <a:t> от </a:t>
            </a:r>
            <a:r>
              <a:rPr lang="bg-BG" sz="3200" b="1" dirty="0">
                <a:solidFill>
                  <a:schemeClr val="bg2"/>
                </a:solidFill>
              </a:rPr>
              <a:t>клас</a:t>
            </a:r>
            <a:r>
              <a:rPr lang="bg-BG" sz="3200" dirty="0">
                <a:solidFill>
                  <a:schemeClr val="bg2"/>
                </a:solidFill>
              </a:rPr>
              <a:t>, </a:t>
            </a:r>
            <a:r>
              <a:rPr lang="bg-BG" sz="3200" b="1" dirty="0">
                <a:solidFill>
                  <a:schemeClr val="bg2"/>
                </a:solidFill>
              </a:rPr>
              <a:t>имплементиращ</a:t>
            </a:r>
            <a:r>
              <a:rPr lang="bg-BG" sz="3200" dirty="0">
                <a:solidFill>
                  <a:schemeClr val="bg2"/>
                </a:solidFill>
              </a:rPr>
              <a:t> интерфейса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Data Binding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3000" dirty="0">
                <a:solidFill>
                  <a:schemeClr val="bg2"/>
                </a:solidFill>
              </a:rPr>
              <a:t>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3000" dirty="0">
                <a:solidFill>
                  <a:schemeClr val="bg2"/>
                </a:solidFill>
              </a:rPr>
              <a:t> свързване</a:t>
            </a:r>
            <a:endParaRPr lang="en-US" sz="3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к</a:t>
            </a:r>
            <a:r>
              <a:rPr lang="bg-BG" sz="3200" dirty="0">
                <a:solidFill>
                  <a:schemeClr val="bg2"/>
                </a:solidFill>
              </a:rPr>
              <a:t>онтрола, </a:t>
            </a:r>
            <a:r>
              <a:rPr lang="bg-BG" sz="3200" b="1" dirty="0">
                <a:solidFill>
                  <a:schemeClr val="bg2"/>
                </a:solidFill>
              </a:rPr>
              <a:t>визуализираща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2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2181000" y="5999968"/>
            <a:ext cx="3144703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2586000" y="3192624"/>
            <a:ext cx="289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30782</TotalTime>
  <Words>1367</Words>
  <Application>Microsoft Office PowerPoint</Application>
  <PresentationFormat>Widescreen</PresentationFormat>
  <Paragraphs>260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417</cp:revision>
  <dcterms:created xsi:type="dcterms:W3CDTF">2018-05-23T13:08:44Z</dcterms:created>
  <dcterms:modified xsi:type="dcterms:W3CDTF">2024-12-23T09:29:50Z</dcterms:modified>
  <cp:category/>
</cp:coreProperties>
</file>