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603" r:id="rId4"/>
    <p:sldId id="604" r:id="rId5"/>
    <p:sldId id="627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5" r:id="rId14"/>
    <p:sldId id="612" r:id="rId15"/>
    <p:sldId id="613" r:id="rId16"/>
    <p:sldId id="614" r:id="rId17"/>
    <p:sldId id="616" r:id="rId18"/>
    <p:sldId id="617" r:id="rId19"/>
    <p:sldId id="618" r:id="rId20"/>
    <p:sldId id="620" r:id="rId21"/>
    <p:sldId id="621" r:id="rId22"/>
    <p:sldId id="623" r:id="rId23"/>
    <p:sldId id="625" r:id="rId24"/>
    <p:sldId id="626" r:id="rId25"/>
    <p:sldId id="602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27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0" autoAdjust="0"/>
    <p:restoredTop sz="96395" autoAdjust="0"/>
  </p:normalViewPr>
  <p:slideViewPr>
    <p:cSldViewPr showGuides="1">
      <p:cViewPr varScale="1">
        <p:scale>
          <a:sx n="78" d="100"/>
          <a:sy n="78" d="100"/>
        </p:scale>
        <p:origin x="101" y="45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70447"/>
            <a:ext cx="1959577" cy="8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 and Skew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1000" y="2586011"/>
            <a:ext cx="2790000" cy="40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58634"/>
            <a:ext cx="2790000" cy="120036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84256" y="2844000"/>
            <a:ext cx="4181744" cy="2115000"/>
          </a:xfrm>
          <a:prstGeom prst="wedgeRoundRectCallout">
            <a:avLst>
              <a:gd name="adj1" fmla="val -48369"/>
              <a:gd name="adj2" fmla="val 72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278" y="1292124"/>
            <a:ext cx="9985444" cy="5367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желаната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r="328"/>
          <a:stretch/>
        </p:blipFill>
        <p:spPr>
          <a:xfrm>
            <a:off x="2766000" y="3153944"/>
            <a:ext cx="666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1559077" y="2529000"/>
            <a:ext cx="3780000" cy="720000"/>
          </a:xfrm>
          <a:prstGeom prst="wedgeRoundRectCallout">
            <a:avLst>
              <a:gd name="adj1" fmla="val -53138"/>
              <a:gd name="adj2" fmla="val -14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/>
              <a:t>обръщане</a:t>
            </a:r>
            <a:endParaRPr lang="bg-BG" dirty="0"/>
          </a:p>
          <a:p>
            <a:pPr lvl="1"/>
            <a:r>
              <a:rPr lang="bg-BG" b="1" dirty="0"/>
              <a:t>Наклоняване</a:t>
            </a:r>
            <a:endParaRPr lang="bg-BG" dirty="0"/>
          </a:p>
          <a:p>
            <a:pPr lvl="1"/>
            <a:r>
              <a:rPr lang="bg-BG" b="1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41000" y="3967467"/>
            <a:ext cx="2925000" cy="1170000"/>
          </a:xfrm>
          <a:prstGeom prst="wedgeRoundRectCallout">
            <a:avLst>
              <a:gd name="adj1" fmla="val -103995"/>
              <a:gd name="adj2" fmla="val -84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401351" y="2304000"/>
            <a:ext cx="3389297" cy="1125000"/>
          </a:xfrm>
          <a:prstGeom prst="wedgeRoundRectCallout">
            <a:avLst>
              <a:gd name="adj1" fmla="val -51525"/>
              <a:gd name="adj2" fmla="val 77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767" y="4689000"/>
            <a:ext cx="4860000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Preview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Page Setup </a:t>
            </a:r>
            <a:r>
              <a:rPr lang="ru-RU" dirty="0"/>
              <a:t>се отваря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6454" y="2451521"/>
            <a:ext cx="5188047" cy="4264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325703" y="3069000"/>
            <a:ext cx="3200297" cy="3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81011"/>
              <a:gd name="adj2" fmla="val 5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86000" y="3969000"/>
            <a:ext cx="97857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4570" y="3969000"/>
            <a:ext cx="235143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861168" y="5139000"/>
            <a:ext cx="2631904" cy="672742"/>
          </a:xfrm>
          <a:prstGeom prst="wedgeRoundRectCallout">
            <a:avLst>
              <a:gd name="adj1" fmla="val -56106"/>
              <a:gd name="adj2" fmla="val -92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9347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bg-BG" dirty="0"/>
              <a:t>се отваря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Каква </a:t>
            </a:r>
            <a:r>
              <a:rPr lang="bg-BG" dirty="0"/>
              <a:t>да е</a:t>
            </a:r>
            <a:r>
              <a:rPr lang="bg-BG" b="1" dirty="0"/>
              <a:t> ориентацията</a:t>
            </a:r>
            <a:endParaRPr lang="bg-BG" dirty="0"/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0"/>
              </a:spcAft>
            </a:pPr>
            <a:r>
              <a:rPr lang="bg-BG" b="1" dirty="0"/>
              <a:t>Каква цветова схема </a:t>
            </a:r>
            <a:r>
              <a:rPr lang="bg-BG" dirty="0"/>
              <a:t>да се използва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1000" y="1539000"/>
            <a:ext cx="4955793" cy="496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F4C427-F463-08EE-C49E-6AD1C10CDE10}"/>
              </a:ext>
            </a:extLst>
          </p:cNvPr>
          <p:cNvSpPr/>
          <p:nvPr/>
        </p:nvSpPr>
        <p:spPr bwMode="auto">
          <a:xfrm>
            <a:off x="7041000" y="1989000"/>
            <a:ext cx="1755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27296C-05AB-0F74-4AD3-92C6B75C126F}"/>
              </a:ext>
            </a:extLst>
          </p:cNvPr>
          <p:cNvSpPr/>
          <p:nvPr/>
        </p:nvSpPr>
        <p:spPr bwMode="auto">
          <a:xfrm>
            <a:off x="7041000" y="2859595"/>
            <a:ext cx="1755000" cy="630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B9200-41FC-9579-EDC8-36346BB26210}"/>
              </a:ext>
            </a:extLst>
          </p:cNvPr>
          <p:cNvSpPr/>
          <p:nvPr/>
        </p:nvSpPr>
        <p:spPr bwMode="auto">
          <a:xfrm>
            <a:off x="7041000" y="3490080"/>
            <a:ext cx="1755000" cy="630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E61B57-5FD9-548B-1B70-CE6653CDF5F4}"/>
              </a:ext>
            </a:extLst>
          </p:cNvPr>
          <p:cNvSpPr/>
          <p:nvPr/>
        </p:nvSpPr>
        <p:spPr bwMode="auto">
          <a:xfrm>
            <a:off x="7041000" y="4120081"/>
            <a:ext cx="1755000" cy="630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206757"/>
            <a:ext cx="1156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91667-8B72-F566-7808-C56CFDA90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4464000"/>
            <a:ext cx="2771100" cy="21459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3D8EF-F044-9251-CBF4-FB0284B7499E}"/>
              </a:ext>
            </a:extLst>
          </p:cNvPr>
          <p:cNvSpPr/>
          <p:nvPr/>
        </p:nvSpPr>
        <p:spPr bwMode="auto">
          <a:xfrm>
            <a:off x="6521061" y="4554000"/>
            <a:ext cx="630000" cy="7200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667" y="1419934"/>
            <a:ext cx="9648665" cy="51860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0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47" y="3822938"/>
            <a:ext cx="10416507" cy="949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2040328" y="2439000"/>
            <a:ext cx="2655000" cy="743891"/>
          </a:xfrm>
          <a:prstGeom prst="wedgeRoundRectCallout">
            <a:avLst>
              <a:gd name="adj1" fmla="val -54335"/>
              <a:gd name="adj2" fmla="val 148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81000" y="4896844"/>
            <a:ext cx="2520000" cy="1080000"/>
          </a:xfrm>
          <a:prstGeom prst="wedgeRoundRectCallout">
            <a:avLst>
              <a:gd name="adj1" fmla="val 62954"/>
              <a:gd name="adj2" fmla="val -89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491000" y="24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151000" y="38565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C96083BA-F5CF-582A-EA6F-34D62262F192}"/>
              </a:ext>
            </a:extLst>
          </p:cNvPr>
          <p:cNvSpPr/>
          <p:nvPr/>
        </p:nvSpPr>
        <p:spPr bwMode="auto">
          <a:xfrm>
            <a:off x="6681000" y="5222710"/>
            <a:ext cx="4095000" cy="681290"/>
          </a:xfrm>
          <a:prstGeom prst="wedgeRoundRectCallout">
            <a:avLst>
              <a:gd name="adj1" fmla="val -11341"/>
              <a:gd name="adj2" fmla="val -141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74912-6D17-E932-5895-FDAB262C47F6}"/>
              </a:ext>
            </a:extLst>
          </p:cNvPr>
          <p:cNvSpPr/>
          <p:nvPr/>
        </p:nvSpPr>
        <p:spPr bwMode="auto">
          <a:xfrm>
            <a:off x="7491001" y="3879000"/>
            <a:ext cx="1620000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8244" y="2709000"/>
            <a:ext cx="5186911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000" y="2948224"/>
            <a:ext cx="3420000" cy="1125000"/>
          </a:xfrm>
          <a:prstGeom prst="wedgeRoundRectCallout">
            <a:avLst>
              <a:gd name="adj1" fmla="val 84778"/>
              <a:gd name="adj2" fmla="val -34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1699" y="4940699"/>
            <a:ext cx="4680000" cy="1155940"/>
          </a:xfrm>
          <a:prstGeom prst="wedgeRoundRectCallout">
            <a:avLst>
              <a:gd name="adj1" fmla="val -44105"/>
              <a:gd name="adj2" fmla="val -133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опцията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fill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͏</a:t>
            </a:r>
            <a:r>
              <a:rPr lang="bg-BG" dirty="0"/>
              <a:t>Когато </a:t>
            </a:r>
            <a:r>
              <a:rPr lang="bg-BG" b="1" dirty="0"/>
              <a:t>НЕ</a:t>
            </a:r>
            <a:r>
              <a:rPr lang="bg-BG" dirty="0"/>
              <a:t> е маркирана,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  <a:p>
            <a:pPr lvl="1"/>
            <a:r>
              <a:rPr lang="bg-BG" dirty="0"/>
              <a:t>Когато е маркирана,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9A2FA-B59E-20C7-409E-447C5179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5" t="3598" r="1503" b="24752"/>
          <a:stretch/>
        </p:blipFill>
        <p:spPr>
          <a:xfrm>
            <a:off x="4555390" y="5093519"/>
            <a:ext cx="3081221" cy="11367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CBEFF15C-F05D-EF37-FF6A-E639F76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331" y="5289331"/>
            <a:ext cx="479669" cy="6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endParaRPr lang="en-US" dirty="0"/>
          </a:p>
          <a:p>
            <a:r>
              <a:rPr lang="bg-BG" dirty="0"/>
              <a:t>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цветът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с който е </a:t>
            </a:r>
            <a:r>
              <a:rPr lang="bg-BG" b="1" dirty="0"/>
              <a:t>запълнена фигурата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297391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</TotalTime>
  <Words>801</Words>
  <Application>Microsoft Office PowerPoint</Application>
  <PresentationFormat>Widescreen</PresentationFormat>
  <Paragraphs>129</Paragraphs>
  <Slides>27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Въвеждане на текст – пример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 – видео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654</cp:revision>
  <dcterms:created xsi:type="dcterms:W3CDTF">2018-05-23T13:08:44Z</dcterms:created>
  <dcterms:modified xsi:type="dcterms:W3CDTF">2024-12-16T16:54:28Z</dcterms:modified>
  <cp:category/>
</cp:coreProperties>
</file>