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67" r:id="rId28"/>
    <p:sldId id="776" r:id="rId29"/>
    <p:sldId id="742" r:id="rId30"/>
    <p:sldId id="752" r:id="rId31"/>
    <p:sldId id="768" r:id="rId32"/>
    <p:sldId id="773" r:id="rId33"/>
    <p:sldId id="774" r:id="rId34"/>
    <p:sldId id="775" r:id="rId35"/>
    <p:sldId id="756" r:id="rId36"/>
    <p:sldId id="777" r:id="rId37"/>
    <p:sldId id="778" r:id="rId38"/>
    <p:sldId id="779" r:id="rId39"/>
    <p:sldId id="757" r:id="rId40"/>
    <p:sldId id="755" r:id="rId41"/>
    <p:sldId id="780" r:id="rId42"/>
    <p:sldId id="770" r:id="rId43"/>
    <p:sldId id="758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24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39000"/>
            <a:ext cx="4618777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[Add New Item]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[Add]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ShowDialog()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2" b="722"/>
          <a:stretch/>
        </p:blipFill>
        <p:spPr>
          <a:xfrm>
            <a:off x="3261000" y="750993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" </a:t>
            </a:r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764000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[Add new Object]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FormDeleteTown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799000"/>
            <a:ext cx="4790160" cy="32923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783872"/>
            <a:ext cx="4791655" cy="32933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49000"/>
            <a:ext cx="5140361" cy="35330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51398"/>
            <a:ext cx="5140362" cy="35330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394000"/>
            <a:ext cx="5332558" cy="3665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394000"/>
            <a:ext cx="5332558" cy="3665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39051</TotalTime>
  <Words>2268</Words>
  <Application>Microsoft Macintosh PowerPoint</Application>
  <PresentationFormat>Widescreen</PresentationFormat>
  <Paragraphs>425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Добавяне на бутони</vt:lpstr>
      <vt:lpstr>Добавяне на методи-обработчици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336</cp:revision>
  <dcterms:created xsi:type="dcterms:W3CDTF">2018-05-23T13:08:44Z</dcterms:created>
  <dcterms:modified xsi:type="dcterms:W3CDTF">2024-06-10T08:32:38Z</dcterms:modified>
  <cp:category/>
</cp:coreProperties>
</file>