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21" r:id="rId21"/>
    <p:sldId id="726" r:id="rId22"/>
    <p:sldId id="723" r:id="rId23"/>
    <p:sldId id="724" r:id="rId24"/>
    <p:sldId id="740" r:id="rId25"/>
    <p:sldId id="725" r:id="rId26"/>
    <p:sldId id="731" r:id="rId27"/>
    <p:sldId id="729" r:id="rId28"/>
    <p:sldId id="728" r:id="rId29"/>
    <p:sldId id="722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71" autoAdjust="0"/>
    <p:restoredTop sz="96327" autoAdjust="0"/>
  </p:normalViewPr>
  <p:slideViewPr>
    <p:cSldViewPr showGuides="1">
      <p:cViewPr varScale="1">
        <p:scale>
          <a:sx n="75" d="100"/>
          <a:sy n="75" d="100"/>
        </p:scale>
        <p:origin x="77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Има още една стъпка при създаването на проекта (избирането на </a:t>
            </a:r>
            <a:r>
              <a:rPr lang="en-US" dirty="0">
                <a:highlight>
                  <a:srgbClr val="FFFF00"/>
                </a:highlight>
              </a:rPr>
              <a:t>.NET </a:t>
            </a:r>
            <a:r>
              <a:rPr lang="bg-BG" dirty="0">
                <a:highlight>
                  <a:srgbClr val="FFFF00"/>
                </a:highlight>
              </a:rPr>
              <a:t>версия). След това се клика </a:t>
            </a:r>
            <a:r>
              <a:rPr lang="en-US" dirty="0">
                <a:highlight>
                  <a:srgbClr val="FFFF00"/>
                </a:highlight>
              </a:rPr>
              <a:t>[Create]</a:t>
            </a:r>
            <a:r>
              <a:rPr lang="bg-BG" dirty="0">
                <a:highlight>
                  <a:srgbClr val="FFFF00"/>
                </a:highlight>
              </a:rPr>
              <a:t>, създава се проекта и чак тогава може да се добави </a:t>
            </a:r>
            <a:r>
              <a:rPr lang="en-US" dirty="0">
                <a:highlight>
                  <a:srgbClr val="FFFF00"/>
                </a:highlight>
              </a:rPr>
              <a:t>connection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Add last step from creating a 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en-US" sz="3000" b="1" dirty="0">
                <a:highlight>
                  <a:srgbClr val="FFFF00"/>
                </a:highlight>
              </a:rPr>
              <a:t>TODO: </a:t>
            </a:r>
            <a:r>
              <a:rPr lang="bg-BG" sz="3000" b="1" dirty="0">
                <a:highlight>
                  <a:srgbClr val="FFFF00"/>
                </a:highlight>
              </a:rPr>
              <a:t>след това тестваме </a:t>
            </a:r>
            <a:r>
              <a:rPr lang="en-US" sz="3000" b="1" dirty="0">
                <a:highlight>
                  <a:srgbClr val="FFFF00"/>
                </a:highlight>
              </a:rPr>
              <a:t>connection-</a:t>
            </a:r>
            <a:r>
              <a:rPr lang="bg-BG" sz="3000" b="1" dirty="0">
                <a:highlight>
                  <a:srgbClr val="FFFF00"/>
                </a:highlight>
              </a:rPr>
              <a:t>а и избираме </a:t>
            </a:r>
            <a:r>
              <a:rPr lang="en-US" sz="3000" b="1" dirty="0">
                <a:highlight>
                  <a:srgbClr val="FFFF00"/>
                </a:highlight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ECACB386-9735-3F64-5C3F-C0E8E3269AD4}"/>
              </a:ext>
            </a:extLst>
          </p:cNvPr>
          <p:cNvSpPr/>
          <p:nvPr/>
        </p:nvSpPr>
        <p:spPr bwMode="auto">
          <a:xfrm>
            <a:off x="5785495" y="2078800"/>
            <a:ext cx="6285557" cy="1636870"/>
          </a:xfrm>
          <a:prstGeom prst="wedgeRoundRectCallout">
            <a:avLst>
              <a:gd name="adj1" fmla="val -63021"/>
              <a:gd name="adj2" fmla="val 61259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</a:rPr>
              <a:t>Този третият пакет не ни трябва!</a:t>
            </a:r>
          </a:p>
          <a:p>
            <a:pPr algn="ctr"/>
            <a:endParaRPr lang="bg-BG" sz="1000" b="1" dirty="0">
              <a:solidFill>
                <a:schemeClr val="tx1"/>
              </a:solidFill>
            </a:endParaRPr>
          </a:p>
          <a:p>
            <a:pPr algn="ctr"/>
            <a:r>
              <a:rPr lang="en-US" b="1" noProof="1">
                <a:latin typeface="Consolas" panose="020B0609020204030204" pitchFamily="49" charset="0"/>
              </a:rPr>
              <a:t>Microsoft.EntityFrameworkCore.SqlServer.Design</a:t>
            </a:r>
            <a:endParaRPr lang="bg-BG" sz="2400" b="1" noProof="1">
              <a:latin typeface="Consolas" panose="020B0609020204030204" pitchFamily="49" charset="0"/>
            </a:endParaRPr>
          </a:p>
          <a:p>
            <a:pPr algn="ctr"/>
            <a:endParaRPr lang="bg-BG" sz="1100" b="1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bg-BG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Да се изтрие</a:t>
            </a:r>
            <a:r>
              <a:rPr lang="en-US" sz="2400" b="1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C5F6C14-D782-BEA8-C35E-F32AF0EB1F08}"/>
              </a:ext>
            </a:extLst>
          </p:cNvPr>
          <p:cNvSpPr/>
          <p:nvPr/>
        </p:nvSpPr>
        <p:spPr bwMode="auto">
          <a:xfrm>
            <a:off x="5421000" y="5724000"/>
            <a:ext cx="4905000" cy="736913"/>
          </a:xfrm>
          <a:prstGeom prst="wedgeRoundRectCallout">
            <a:avLst>
              <a:gd name="adj1" fmla="val 60272"/>
              <a:gd name="adj2" fmla="val -54125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tx1"/>
                </a:solidFill>
              </a:rPr>
              <a:t>В случая базата данни се казва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StoreDb</a:t>
            </a:r>
            <a:endParaRPr lang="bg-BG" sz="2400" b="1" noProof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>
                <a:solidFill>
                  <a:schemeClr val="bg1"/>
                </a:solidFill>
              </a:rPr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</a:t>
            </a:r>
            <a:r>
              <a:rPr lang="en-US" sz="3000" dirty="0"/>
              <a:t> → </a:t>
            </a:r>
            <a:r>
              <a:rPr lang="en-US" sz="3000" b="1" dirty="0">
                <a:solidFill>
                  <a:schemeClr val="bg1"/>
                </a:solidFill>
              </a:rPr>
              <a:t>[View Code]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590598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8030" y="1404000"/>
            <a:ext cx="5985000" cy="34362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580" y="1765306"/>
            <a:ext cx="6818839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609599" y="2484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190406" y="5929640"/>
            <a:ext cx="4396551" cy="533648"/>
          </a:xfrm>
          <a:prstGeom prst="wedgeRoundRectCallout">
            <a:avLst>
              <a:gd name="adj1" fmla="val 76458"/>
              <a:gd name="adj2" fmla="val -156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30056</TotalTime>
  <Words>1367</Words>
  <Application>Microsoft Office PowerPoint</Application>
  <PresentationFormat>Widescreen</PresentationFormat>
  <Paragraphs>247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TODO: Add last step from creating a project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372</cp:revision>
  <dcterms:created xsi:type="dcterms:W3CDTF">2018-05-23T13:08:44Z</dcterms:created>
  <dcterms:modified xsi:type="dcterms:W3CDTF">2024-06-18T12:02:48Z</dcterms:modified>
  <cp:category/>
</cp:coreProperties>
</file>