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1247" autoAdjust="0"/>
  </p:normalViewPr>
  <p:slideViewPr>
    <p:cSldViewPr showGuides="1">
      <p:cViewPr varScale="1">
        <p:scale>
          <a:sx n="60" d="100"/>
          <a:sy n="60" d="100"/>
        </p:scale>
        <p:origin x="176" y="19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25438C-AA3D-A0FB-2A1A-37C93C43F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Имате база данни с </a:t>
            </a:r>
            <a:r>
              <a:rPr lang="bg-BG" sz="3800" b="1" dirty="0"/>
              <a:t>две</a:t>
            </a:r>
            <a:r>
              <a:rPr lang="bg-BG" sz="3800" dirty="0"/>
              <a:t> таблици</a:t>
            </a:r>
            <a:r>
              <a:rPr lang="en-US" sz="3800" dirty="0"/>
              <a:t>: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поръчките</a:t>
            </a:r>
            <a:r>
              <a:rPr lang="bg-BG" sz="3800" dirty="0"/>
              <a:t>, включително </a:t>
            </a:r>
            <a:r>
              <a:rPr lang="en-US" sz="3800" b="1" dirty="0"/>
              <a:t>OrderID</a:t>
            </a:r>
            <a:r>
              <a:rPr lang="en-US" sz="3800" dirty="0"/>
              <a:t>, </a:t>
            </a:r>
            <a:r>
              <a:rPr lang="en-US" sz="3800" b="1" dirty="0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/>
              <a:t>OrderDate</a:t>
            </a:r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клиентите</a:t>
            </a:r>
            <a:r>
              <a:rPr lang="bg-BG" sz="3800" dirty="0"/>
              <a:t>, включително </a:t>
            </a:r>
            <a:r>
              <a:rPr lang="en-US" sz="3800" b="1" dirty="0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/>
              <a:t>CustomerName</a:t>
            </a:r>
            <a:endParaRPr lang="bg-BG" sz="3800" b="1" dirty="0"/>
          </a:p>
          <a:p>
            <a:r>
              <a:rPr lang="bg-BG" sz="3800" dirty="0"/>
              <a:t>Задачата е да се намерят </a:t>
            </a:r>
            <a:r>
              <a:rPr lang="bg-BG" sz="3800" b="1" dirty="0">
                <a:solidFill>
                  <a:schemeClr val="bg1"/>
                </a:solidFill>
              </a:rPr>
              <a:t>имената</a:t>
            </a:r>
            <a:r>
              <a:rPr lang="bg-BG" sz="3800" dirty="0"/>
              <a:t> на </a:t>
            </a:r>
            <a:r>
              <a:rPr lang="bg-BG" sz="3800" b="1" dirty="0">
                <a:solidFill>
                  <a:schemeClr val="bg1"/>
                </a:solidFill>
              </a:rPr>
              <a:t>клиентите</a:t>
            </a:r>
            <a:r>
              <a:rPr lang="bg-BG" sz="3800" dirty="0"/>
              <a:t>, които имат </a:t>
            </a:r>
            <a:r>
              <a:rPr lang="bg-BG" sz="3800" b="1" dirty="0">
                <a:solidFill>
                  <a:schemeClr val="bg1"/>
                </a:solidFill>
              </a:rPr>
              <a:t>направени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поръчки</a:t>
            </a:r>
            <a:r>
              <a:rPr lang="bg-BG" sz="3800" dirty="0"/>
              <a:t> през </a:t>
            </a:r>
            <a:r>
              <a:rPr lang="bg-BG" sz="3800" b="1" dirty="0">
                <a:solidFill>
                  <a:schemeClr val="bg1"/>
                </a:solidFill>
              </a:rPr>
              <a:t>2023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година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7423" y="1494000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sz="3200" b="1" noProof="1">
                <a:latin typeface="Consolas" panose="020B0609020204030204" pitchFamily="49" charset="0"/>
              </a:rPr>
              <a:t> c.CustomerName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Customers c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EXISTS</a:t>
            </a:r>
            <a:r>
              <a:rPr lang="en-US" sz="3200" b="1" noProof="1">
                <a:latin typeface="Consolas" panose="020B0609020204030204" pitchFamily="49" charset="0"/>
              </a:rPr>
              <a:t> (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1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Orders o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o.CustomerID = c.CustomerID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o.OrderDate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sz="3200" b="1" noProof="1">
                <a:latin typeface="Consolas" panose="020B0609020204030204" pitchFamily="49" charset="0"/>
              </a:rPr>
              <a:t> '2023-01-01'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'2023-12-31’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8B7A4CDF-AC80-91D6-49E1-F1D673F0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154879"/>
            <a:ext cx="1726782" cy="548241"/>
          </a:xfrm>
          <a:prstGeom prst="wedgeRoundRectCallout">
            <a:avLst>
              <a:gd name="adj1" fmla="val -90259"/>
              <a:gd name="adj2" fmla="val -1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27237"/>
              <a:gd name="adj2" fmla="val 90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 err="1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1283</Words>
  <Application>Microsoft Macintosh PowerPoint</Application>
  <PresentationFormat>Widescreen</PresentationFormat>
  <Paragraphs>317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Поръчки през 2023</vt:lpstr>
      <vt:lpstr>Решение: Поръчки през 2023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109</cp:revision>
  <dcterms:created xsi:type="dcterms:W3CDTF">2018-05-23T13:08:44Z</dcterms:created>
  <dcterms:modified xsi:type="dcterms:W3CDTF">2024-07-29T19:03:54Z</dcterms:modified>
  <cp:category>computer programming;programming;software development;software engineering</cp:category>
</cp:coreProperties>
</file>