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5038" autoAdjust="0"/>
  </p:normalViewPr>
  <p:slideViewPr>
    <p:cSldViewPr showGuides="1">
      <p:cViewPr>
        <p:scale>
          <a:sx n="80" d="100"/>
          <a:sy n="80" d="100"/>
        </p:scale>
        <p:origin x="402" y="7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02T19:19:04.206" idx="1">
    <p:pos x="10" y="10"/>
    <p:text>Името от слайда със съдържанието не съвпада със заглавния слайд и секцията. По-добре е май в Съдържанието да се промени на Master-Detail навигация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02T19:23:12.915" idx="2">
    <p:pos x="10" y="10"/>
    <p:text>Мисля, че може да се добавят балончета с текст, които да заменят коментарите по кода и да поясняват какво се случва, като се показват с анимации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02T19:30:43.083" idx="4">
    <p:pos x="10" y="10"/>
    <p:text>Може още тук да се покаже и OrderByDescending()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02T19:27:08.299" idx="3">
    <p:pos x="10" y="10"/>
    <p:text>Методите могат да се сплитнат на два отделни text box-a един до друг, за да се запълни мястото и да се оголеми текста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02T19:32:09.935" idx="5">
    <p:pos x="10" y="10"/>
    <p:text>Ако не си планирала нищо за празното място на слайда, оголеми text box-a и текста в него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02T19:34:08.503" idx="6">
    <p:pos x="10" y="10"/>
    <p:text>И тук да се включи OrderByDescending()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500260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9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 smtClean="0">
                <a:solidFill>
                  <a:schemeClr val="bg2"/>
                </a:solidFill>
              </a:rPr>
              <a:t>заявки:</a:t>
            </a:r>
            <a:endParaRPr lang="bg-BG" sz="2600" b="1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61694</TotalTime>
  <Words>1173</Words>
  <Application>Microsoft Office PowerPoint</Application>
  <PresentationFormat>Widescreen</PresentationFormat>
  <Paragraphs>325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Courier New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400</cp:revision>
  <dcterms:created xsi:type="dcterms:W3CDTF">2018-05-23T13:08:44Z</dcterms:created>
  <dcterms:modified xsi:type="dcterms:W3CDTF">2024-10-02T16:35:04Z</dcterms:modified>
  <cp:category/>
</cp:coreProperties>
</file>