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3784" autoAdjust="0"/>
  </p:normalViewPr>
  <p:slideViewPr>
    <p:cSldViewPr showGuides="1">
      <p:cViewPr>
        <p:scale>
          <a:sx n="100" d="100"/>
          <a:sy n="100" d="100"/>
        </p:scale>
        <p:origin x="48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6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371000" y="4008203"/>
            <a:ext cx="4455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документа се маркира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място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6000" y="2754000"/>
            <a:ext cx="5750737" cy="1567431"/>
          </a:xfrm>
          <a:prstGeom prst="wedgeRoundRectCallout">
            <a:avLst>
              <a:gd name="adj1" fmla="val -19934"/>
              <a:gd name="adj2" fmla="val 102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съвпадение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024726" y="1629000"/>
            <a:ext cx="435203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прозореца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при търсенето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падащия списък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4836000" y="2079000"/>
            <a:ext cx="2801237" cy="99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4AD52-F6E7-D726-D312-78F298E41856}"/>
              </a:ext>
            </a:extLst>
          </p:cNvPr>
          <p:cNvGrpSpPr/>
          <p:nvPr/>
        </p:nvGrpSpPr>
        <p:grpSpPr>
          <a:xfrm>
            <a:off x="5629575" y="3953533"/>
            <a:ext cx="2094884" cy="1082339"/>
            <a:chOff x="5629575" y="3953533"/>
            <a:chExt cx="2094884" cy="10823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25E4F0-3227-309E-1A90-914F290F6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7423" r="2587" b="-1"/>
            <a:stretch/>
          </p:blipFill>
          <p:spPr>
            <a:xfrm>
              <a:off x="5629575" y="3953533"/>
              <a:ext cx="2094884" cy="4221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CD9875-BF2B-F859-67CA-75D60F6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2652" y="4323311"/>
              <a:ext cx="1181807" cy="712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 подразбиране </a:t>
            </a:r>
            <a:r>
              <a:rPr lang="bg-BG" b="1" dirty="0"/>
              <a:t>главните </a:t>
            </a:r>
            <a:r>
              <a:rPr lang="bg-BG" dirty="0"/>
              <a:t>букви</a:t>
            </a:r>
            <a:r>
              <a:rPr lang="bg-BG" b="1" dirty="0"/>
              <a:t> не се различават </a:t>
            </a:r>
            <a:r>
              <a:rPr lang="bg-BG" dirty="0"/>
              <a:t>от </a:t>
            </a:r>
            <a:r>
              <a:rPr lang="bg-BG" b="1" dirty="0"/>
              <a:t>малките</a:t>
            </a:r>
            <a:endParaRPr lang="bg-BG" dirty="0"/>
          </a:p>
          <a:p>
            <a:pPr lvl="1"/>
            <a:r>
              <a:rPr lang="bg-BG" dirty="0"/>
              <a:t>Когато искаме </a:t>
            </a:r>
            <a:r>
              <a:rPr lang="bg-BG" b="1" dirty="0"/>
              <a:t>да се отчита разликата</a:t>
            </a:r>
            <a:r>
              <a:rPr lang="bg-BG" dirty="0"/>
              <a:t>, използваме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r="2527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диалоговият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EA257-A0A2-A3E7-3159-24B0DC0CC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178999"/>
            <a:ext cx="4230000" cy="1485117"/>
          </a:xfrm>
          <a:prstGeom prst="wedgeRoundRectCallout">
            <a:avLst>
              <a:gd name="adj1" fmla="val -80049"/>
              <a:gd name="adj2" fmla="val 1578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6596D-3326-3C69-9808-EEF2EE82D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търсим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ни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13F19-6062-249C-8B05-040238E4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GB" dirty="0"/>
              <a:t>[</a:t>
            </a:r>
            <a:r>
              <a:rPr lang="en-US" b="1" dirty="0"/>
              <a:t>F1</a:t>
            </a:r>
            <a:r>
              <a:rPr lang="en-US" dirty="0"/>
              <a:t>]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</a:t>
            </a:r>
            <a:r>
              <a:rPr lang="bg-BG" b="1" dirty="0"/>
              <a:t>решение</a:t>
            </a:r>
            <a:r>
              <a:rPr lang="bg-BG" dirty="0"/>
              <a:t> за даден </a:t>
            </a:r>
            <a:r>
              <a:rPr lang="bg-BG" b="1" dirty="0"/>
              <a:t>проблем</a:t>
            </a:r>
            <a:r>
              <a:rPr lang="bg-BG" dirty="0"/>
              <a:t> или </a:t>
            </a:r>
            <a:r>
              <a:rPr lang="bg-BG" b="1" dirty="0"/>
              <a:t>въпрос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1"/>
          <a:stretch/>
        </p:blipFill>
        <p:spPr>
          <a:xfrm>
            <a:off x="7221000" y="1256673"/>
            <a:ext cx="3922296" cy="54609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3900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Търсене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Find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Advanced Find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Search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Match case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Find whole words only</a:t>
            </a:r>
            <a:endParaRPr lang="bg-BG" sz="24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Замяна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Получаване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помощна информация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F1</a:t>
            </a:r>
            <a:r>
              <a:rPr lang="en-US" sz="2600" dirty="0">
                <a:solidFill>
                  <a:schemeClr val="bg2"/>
                </a:solidFill>
              </a:rPr>
              <a:t> – </a:t>
            </a:r>
            <a:r>
              <a:rPr lang="bg-BG" sz="2600" dirty="0">
                <a:solidFill>
                  <a:schemeClr val="bg2"/>
                </a:solidFill>
              </a:rPr>
              <a:t>диалогов прозорец </a:t>
            </a:r>
            <a:r>
              <a:rPr lang="en-US" sz="2600" b="1" dirty="0">
                <a:solidFill>
                  <a:schemeClr val="bg2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в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3D727-AE1C-171A-E3D4-94872194D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DE25A-D313-1607-1086-DF9AFD1E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00" y="3609000"/>
            <a:ext cx="2520000" cy="2772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739" y="1224000"/>
            <a:ext cx="9716521" cy="5466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526000" y="2664000"/>
            <a:ext cx="2340000" cy="1160475"/>
          </a:xfrm>
          <a:prstGeom prst="wedgeRoundRectCallout">
            <a:avLst>
              <a:gd name="adj1" fmla="val -50873"/>
              <a:gd name="adj2" fmla="val -107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576000" y="1944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0939" y="3115440"/>
            <a:ext cx="1605061" cy="4485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740" y="1224000"/>
            <a:ext cx="9716521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721000" y="1687886"/>
            <a:ext cx="3240000" cy="1503000"/>
          </a:xfrm>
          <a:prstGeom prst="wedgeRoundRectCallout">
            <a:avLst>
              <a:gd name="adj1" fmla="val -72001"/>
              <a:gd name="adj2" fmla="val 36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тук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фраза</a:t>
            </a:r>
            <a:endParaRPr lang="en-US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83500" y="5228999"/>
            <a:ext cx="5894999" cy="1170000"/>
          </a:xfrm>
          <a:prstGeom prst="wedgeRoundRectCallout">
            <a:avLst>
              <a:gd name="adj1" fmla="val -57176"/>
              <a:gd name="adj2" fmla="val -2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раздел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цитати с намерения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26000" y="3629872"/>
            <a:ext cx="2340000" cy="21841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109484" y="3094139"/>
            <a:ext cx="3666000" cy="1170000"/>
          </a:xfrm>
          <a:prstGeom prst="wedgeRoundRectCallout">
            <a:avLst>
              <a:gd name="adj1" fmla="val -58063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съвпадения се оцветяват в </a:t>
            </a:r>
            <a:r>
              <a:rPr lang="bg-BG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жълто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Find </a:t>
            </a:r>
            <a:r>
              <a:rPr lang="ru-RU" dirty="0"/>
              <a:t>(</a:t>
            </a:r>
            <a:r>
              <a:rPr lang="bg-BG" b="1" dirty="0"/>
              <a:t>разширено </a:t>
            </a:r>
            <a:r>
              <a:rPr lang="ru-RU" b="1" dirty="0"/>
              <a:t>търсене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5093" y="3143218"/>
            <a:ext cx="1980000" cy="2286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9955" y="3834295"/>
            <a:ext cx="3190275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911906" y="2709000"/>
            <a:ext cx="4032793" cy="1247354"/>
          </a:xfrm>
          <a:prstGeom prst="wedgeRoundRectCallout">
            <a:avLst>
              <a:gd name="adj1" fmla="val -79661"/>
              <a:gd name="adj2" fmla="val 16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Намира се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 се диалогов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търсеният текст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85"/>
            <a:ext cx="5940000" cy="1140562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4000"/>
            <a:ext cx="5940000" cy="1140561"/>
          </a:xfrm>
          <a:prstGeom prst="wedgeRoundRectCallout">
            <a:avLst>
              <a:gd name="adj1" fmla="val -2622"/>
              <a:gd name="adj2" fmla="val 134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търсения текст,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1001</Words>
  <Application>Microsoft Office PowerPoint</Application>
  <PresentationFormat>Widescreen</PresentationFormat>
  <Paragraphs>142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673</cp:revision>
  <dcterms:created xsi:type="dcterms:W3CDTF">2018-05-23T13:08:44Z</dcterms:created>
  <dcterms:modified xsi:type="dcterms:W3CDTF">2025-08-30T09:56:35Z</dcterms:modified>
  <cp:category/>
</cp:coreProperties>
</file>