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2" autoAdjust="0"/>
    <p:restoredTop sz="95188" autoAdjust="0"/>
  </p:normalViewPr>
  <p:slideViewPr>
    <p:cSldViewPr showGuides="1">
      <p:cViewPr varScale="1">
        <p:scale>
          <a:sx n="100" d="100"/>
          <a:sy n="100" d="100"/>
        </p:scale>
        <p:origin x="176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392521"/>
            <a:ext cx="1156262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56277</TotalTime>
  <Words>1748</Words>
  <Application>Microsoft Macintosh PowerPoint</Application>
  <PresentationFormat>Widescreen</PresentationFormat>
  <Paragraphs>314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479</cp:revision>
  <dcterms:created xsi:type="dcterms:W3CDTF">2018-05-23T13:08:44Z</dcterms:created>
  <dcterms:modified xsi:type="dcterms:W3CDTF">2024-11-04T09:39:29Z</dcterms:modified>
  <cp:category/>
</cp:coreProperties>
</file>