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4"/>
  </p:notesMasterIdLst>
  <p:handoutMasterIdLst>
    <p:handoutMasterId r:id="rId25"/>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199" r:id="rId16"/>
    <p:sldId id="1201" r:id="rId17"/>
    <p:sldId id="1202" r:id="rId18"/>
    <p:sldId id="1203" r:id="rId19"/>
    <p:sldId id="1204" r:id="rId20"/>
    <p:sldId id="1127" r:id="rId21"/>
    <p:sldId id="504" r:id="rId22"/>
    <p:sldId id="5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5214" autoAdjust="0"/>
  </p:normalViewPr>
  <p:slideViewPr>
    <p:cSldViewPr showGuides="1">
      <p:cViewPr varScale="1">
        <p:scale>
          <a:sx n="105" d="100"/>
          <a:sy n="105" d="100"/>
        </p:scale>
        <p:origin x="216" y="108"/>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13.10.2023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10/13/2023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21</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descr="A yellow and blue sign with white text&#10;&#10;Description automatically generated">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1" y="3001428"/>
            <a:ext cx="1956689" cy="877572"/>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извличане на уникални стойности 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16</a:t>
            </a:fld>
            <a:endParaRPr lang="en-US" noProof="0" dirty="0"/>
          </a:p>
        </p:txBody>
      </p:sp>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извлечем името на месеца, можем да използваме функцията </a:t>
            </a:r>
            <a:r>
              <a:rPr lang="en-US" sz="3600" b="1" dirty="0">
                <a:solidFill>
                  <a:schemeClr val="bg1"/>
                </a:solidFill>
              </a:rPr>
              <a:t>MONTHNAME</a:t>
            </a:r>
            <a:endParaRPr lang="bg-BG" sz="3600" dirty="0"/>
          </a:p>
          <a:p>
            <a:pPr lvl="1"/>
            <a:r>
              <a:rPr lang="bg-BG" sz="3400" dirty="0"/>
              <a:t>Функцията връща </a:t>
            </a:r>
            <a:r>
              <a:rPr lang="bg-BG" sz="3400" b="1" dirty="0">
                <a:solidFill>
                  <a:schemeClr val="bg1"/>
                </a:solidFill>
              </a:rPr>
              <a:t>името </a:t>
            </a:r>
            <a:r>
              <a:rPr lang="bg-BG" sz="3400" dirty="0"/>
              <a:t>на месеца за дадена дата</a:t>
            </a:r>
            <a:endParaRPr lang="ru-RU" sz="3400" dirty="0"/>
          </a:p>
        </p:txBody>
      </p:sp>
      <p:sp>
        <p:nvSpPr>
          <p:cNvPr id="4" name="Title 3"/>
          <p:cNvSpPr>
            <a:spLocks noGrp="1"/>
          </p:cNvSpPr>
          <p:nvPr>
            <p:ph type="title"/>
          </p:nvPr>
        </p:nvSpPr>
        <p:spPr/>
        <p:txBody>
          <a:bodyPr/>
          <a:lstStyle/>
          <a:p>
            <a:r>
              <a:rPr lang="ru-RU" sz="4000"/>
              <a:t>Извличане на име на месец – Решение</a:t>
            </a:r>
            <a:endParaRPr lang="en-US" dirty="0"/>
          </a:p>
        </p:txBody>
      </p:sp>
      <p:sp>
        <p:nvSpPr>
          <p:cNvPr id="5" name="Rectangle 3"/>
          <p:cNvSpPr>
            <a:spLocks noChangeArrowheads="1"/>
          </p:cNvSpPr>
          <p:nvPr/>
        </p:nvSpPr>
        <p:spPr bwMode="auto">
          <a:xfrm>
            <a:off x="2518500" y="392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MONTHNAME</a:t>
            </a:r>
            <a:r>
              <a:rPr lang="en-US" sz="2800" b="1" noProof="1">
                <a:latin typeface="Consolas" pitchFamily="49" charset="0"/>
                <a:cs typeface="Consolas" pitchFamily="49" charset="0"/>
              </a:rPr>
              <a:t>(OrderDate) AS Month</a:t>
            </a:r>
            <a:r>
              <a:rPr lang="en-US" sz="2800" b="1" noProof="1">
                <a:solidFill>
                  <a:schemeClr val="bg1"/>
                </a:solidFill>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Orders</a:t>
            </a: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19000"/>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solidFill>
              </a:rPr>
              <a:t>SQL </a:t>
            </a:r>
            <a:r>
              <a:rPr lang="bg-BG" sz="3600" dirty="0">
                <a:solidFill>
                  <a:schemeClr val="bg2"/>
                </a:solidFill>
              </a:rPr>
              <a:t>и </a:t>
            </a:r>
            <a:r>
              <a:rPr lang="en-US" sz="3600" b="1" dirty="0">
                <a:solidFill>
                  <a:schemeClr val="bg1"/>
                </a:solidFill>
              </a:rPr>
              <a:t>T-SQL</a:t>
            </a:r>
            <a:endParaRPr lang="en-US" sz="3600" dirty="0">
              <a:solidFill>
                <a:schemeClr val="bg2"/>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solidFill>
              </a:rPr>
              <a:t>DISTINCT</a:t>
            </a:r>
            <a:r>
              <a:rPr lang="en-US" sz="3600" dirty="0">
                <a:solidFill>
                  <a:schemeClr val="bg2"/>
                </a:solidFill>
              </a:rPr>
              <a:t>,</a:t>
            </a:r>
            <a:r>
              <a:rPr lang="en-US" sz="3600" b="1" dirty="0">
                <a:solidFill>
                  <a:schemeClr val="bg1"/>
                </a:solidFill>
              </a:rPr>
              <a:t> WHERE</a:t>
            </a:r>
            <a:r>
              <a:rPr lang="en-US" sz="3600" dirty="0">
                <a:solidFill>
                  <a:schemeClr val="bg2"/>
                </a:solidFill>
              </a:rPr>
              <a:t>, </a:t>
            </a:r>
            <a:r>
              <a:rPr lang="en-US" sz="3600" b="1" dirty="0">
                <a:solidFill>
                  <a:schemeClr val="bg1"/>
                </a:solidFill>
              </a:rPr>
              <a:t>ORDER BY</a:t>
            </a:r>
            <a:r>
              <a:rPr lang="en-US" sz="3600" dirty="0">
                <a:solidFill>
                  <a:schemeClr val="bg2"/>
                </a:solidFill>
              </a:rPr>
              <a:t>,</a:t>
            </a:r>
            <a:r>
              <a:rPr lang="en-US" sz="3600" b="1" dirty="0">
                <a:solidFill>
                  <a:schemeClr val="bg1"/>
                </a:solidFill>
              </a:rPr>
              <a:t> LIKE</a:t>
            </a:r>
            <a:r>
              <a:rPr lang="en-US" sz="3600" dirty="0">
                <a:solidFill>
                  <a:schemeClr val="bg2"/>
                </a:solidFill>
              </a:rPr>
              <a:t>, </a:t>
            </a:r>
            <a:r>
              <a:rPr lang="en-US" sz="3600" b="1" dirty="0">
                <a:solidFill>
                  <a:schemeClr val="bg1"/>
                </a:solidFill>
              </a:rPr>
              <a:t>IS NOT NULL</a:t>
            </a:r>
            <a:endParaRPr lang="bg-BG" sz="3600" dirty="0">
              <a:solidFill>
                <a:schemeClr val="bg2"/>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solidFill>
              </a:rPr>
              <a:t>MONTHNAME</a:t>
            </a:r>
            <a:r>
              <a:rPr lang="en-US" sz="3600" dirty="0">
                <a:solidFill>
                  <a:schemeClr val="bg2"/>
                </a:solidFill>
              </a:rPr>
              <a:t>,</a:t>
            </a:r>
            <a:r>
              <a:rPr lang="en-US" sz="3600" b="1" dirty="0">
                <a:solidFill>
                  <a:schemeClr val="bg1"/>
                </a:solidFill>
              </a:rPr>
              <a:t> CONCAT</a:t>
            </a:r>
            <a:endParaRPr lang="bg-BG" sz="3600" dirty="0">
              <a:solidFill>
                <a:schemeClr val="bg2"/>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en-US" sz="3600" dirty="0"/>
              <a:t>“</a:t>
            </a:r>
            <a:r>
              <a:rPr lang="en-US" sz="3600" b="1" dirty="0">
                <a:solidFill>
                  <a:schemeClr val="bg1"/>
                </a:solidFill>
              </a:rPr>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тях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3840</TotalTime>
  <Words>1138</Words>
  <Application>Microsoft Office PowerPoint</Application>
  <PresentationFormat>Widescreen</PresentationFormat>
  <Paragraphs>208</Paragraphs>
  <Slides>22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Spasko Katsarski</cp:lastModifiedBy>
  <cp:revision>78</cp:revision>
  <dcterms:created xsi:type="dcterms:W3CDTF">2018-05-23T13:08:44Z</dcterms:created>
  <dcterms:modified xsi:type="dcterms:W3CDTF">2023-10-13T20:17:31Z</dcterms:modified>
  <cp:category>db;databases;sql;programming;computer programming;software development</cp:category>
</cp:coreProperties>
</file>