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2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Рисуване на изображение" id="{8481EA7C-4888-473A-B870-48E4BDAC0E91}">
          <p14:sldIdLst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05" d="100"/>
          <a:sy n="105" d="100"/>
        </p:scale>
        <p:origin x="14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18853"/>
            <a:ext cx="11083636" cy="614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Инструменти за изчертаване и рисуване със свободна ръка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b="29144"/>
          <a:stretch/>
        </p:blipFill>
        <p:spPr>
          <a:xfrm>
            <a:off x="6390123" y="3114001"/>
            <a:ext cx="5248260" cy="247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Рисуване на изображение</a:t>
            </a:r>
          </a:p>
          <a:p>
            <a:r>
              <a:rPr lang="bg-BG" dirty="0" smtClean="0"/>
              <a:t>Изчертаване на:</a:t>
            </a:r>
          </a:p>
          <a:p>
            <a:pPr lvl="1"/>
            <a:r>
              <a:rPr lang="bg-BG" dirty="0" smtClean="0"/>
              <a:t>Права линия</a:t>
            </a:r>
          </a:p>
          <a:p>
            <a:pPr lvl="1"/>
            <a:r>
              <a:rPr lang="bg-BG" dirty="0" smtClean="0"/>
              <a:t>Крива линия</a:t>
            </a:r>
          </a:p>
          <a:p>
            <a:pPr lvl="1"/>
            <a:r>
              <a:rPr lang="bg-BG" dirty="0" smtClean="0"/>
              <a:t>Фигури</a:t>
            </a:r>
          </a:p>
          <a:p>
            <a:r>
              <a:rPr lang="bg-BG" dirty="0" smtClean="0"/>
              <a:t>Избор на изображение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инструменти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Рисуване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539000"/>
            <a:ext cx="2155570" cy="2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Основните инструменти </a:t>
            </a:r>
            <a:r>
              <a:rPr lang="bg-BG" dirty="0" smtClean="0"/>
              <a:t>за рисуване:</a:t>
            </a:r>
          </a:p>
          <a:p>
            <a:pPr lvl="1"/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Pencil </a:t>
            </a:r>
            <a:r>
              <a:rPr lang="en-US" dirty="0" smtClean="0"/>
              <a:t>(</a:t>
            </a:r>
            <a:r>
              <a:rPr lang="bg-BG" b="1" dirty="0" smtClean="0"/>
              <a:t>Молив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Brushes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Четки</a:t>
            </a:r>
            <a:r>
              <a:rPr lang="bg-BG" dirty="0" smtClean="0"/>
              <a:t>)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влачене</a:t>
            </a:r>
            <a:r>
              <a:rPr lang="bg-BG" dirty="0" smtClean="0"/>
              <a:t> с </a:t>
            </a:r>
            <a:r>
              <a:rPr lang="bg-BG" b="1" dirty="0" smtClean="0"/>
              <a:t>натиснат ляв бутон </a:t>
            </a:r>
            <a:r>
              <a:rPr lang="bg-BG" dirty="0" smtClean="0"/>
              <a:t>на мишката </a:t>
            </a:r>
            <a:r>
              <a:rPr lang="bg-BG" b="1" dirty="0" smtClean="0"/>
              <a:t>рисувате</a:t>
            </a:r>
            <a:r>
              <a:rPr lang="bg-BG" dirty="0" smtClean="0"/>
              <a:t> с </a:t>
            </a:r>
            <a:r>
              <a:rPr lang="en-US" b="1" dirty="0" smtClean="0">
                <a:solidFill>
                  <a:schemeClr val="bg1"/>
                </a:solidFill>
              </a:rPr>
              <a:t>Color 1</a:t>
            </a:r>
            <a:r>
              <a:rPr lang="bg-BG" dirty="0" smtClean="0"/>
              <a:t>, а при </a:t>
            </a:r>
            <a:r>
              <a:rPr lang="bg-BG" b="1" dirty="0" smtClean="0"/>
              <a:t>натиснат десен бутон </a:t>
            </a:r>
            <a:r>
              <a:rPr lang="bg-BG" dirty="0" smtClean="0"/>
              <a:t>– 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</a:p>
          <a:p>
            <a:r>
              <a:rPr lang="bg-BG" b="1" dirty="0" smtClean="0"/>
              <a:t>Основна характеристика</a:t>
            </a:r>
            <a:r>
              <a:rPr lang="bg-BG" dirty="0" smtClean="0"/>
              <a:t> на инструментите за рисуване е </a:t>
            </a:r>
            <a:r>
              <a:rPr lang="bg-BG" b="1" dirty="0" smtClean="0"/>
              <a:t>дебелина на линията</a:t>
            </a:r>
          </a:p>
          <a:p>
            <a:pPr lvl="1"/>
            <a:r>
              <a:rPr lang="bg-BG" dirty="0" smtClean="0"/>
              <a:t>Избира се </a:t>
            </a:r>
            <a:r>
              <a:rPr lang="bg-BG" b="1" dirty="0" smtClean="0"/>
              <a:t>бутона </a:t>
            </a:r>
            <a:r>
              <a:rPr lang="en-US" b="1" dirty="0" smtClean="0">
                <a:solidFill>
                  <a:schemeClr val="bg1"/>
                </a:solidFill>
              </a:rPr>
              <a:t>Size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рисуване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068347"/>
            <a:ext cx="984269" cy="98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2" t="6390" r="20472" b="5179"/>
          <a:stretch/>
        </p:blipFill>
        <p:spPr>
          <a:xfrm>
            <a:off x="6816000" y="1943998"/>
            <a:ext cx="1350000" cy="12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с молив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" y="1098144"/>
            <a:ext cx="12189864" cy="6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с четка </a:t>
            </a:r>
            <a:r>
              <a:rPr lang="bg-BG" dirty="0"/>
              <a:t>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" y="1098143"/>
            <a:ext cx="12190872" cy="66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 smtClean="0"/>
              <a:t>При използването на </a:t>
            </a:r>
            <a:r>
              <a:rPr lang="bg-BG" b="1" dirty="0" smtClean="0"/>
              <a:t>инструмента </a:t>
            </a:r>
            <a:r>
              <a:rPr lang="bg-BG" b="1" dirty="0" smtClean="0">
                <a:solidFill>
                  <a:schemeClr val="bg1"/>
                </a:solidFill>
              </a:rPr>
              <a:t>гума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  <a:r>
              <a:rPr lang="bg-BG" dirty="0" smtClean="0"/>
              <a:t> трябва</a:t>
            </a:r>
            <a:r>
              <a:rPr lang="en-US" dirty="0" smtClean="0"/>
              <a:t> </a:t>
            </a:r>
            <a:r>
              <a:rPr lang="bg-BG" dirty="0" smtClean="0"/>
              <a:t>да бъде като </a:t>
            </a:r>
            <a:r>
              <a:rPr lang="bg-BG" b="1" dirty="0" smtClean="0"/>
              <a:t>цвета</a:t>
            </a:r>
            <a:r>
              <a:rPr lang="bg-BG" dirty="0" smtClean="0"/>
              <a:t> на </a:t>
            </a:r>
            <a:r>
              <a:rPr lang="bg-BG" b="1" dirty="0" smtClean="0"/>
              <a:t>работното поле</a:t>
            </a:r>
            <a:r>
              <a:rPr lang="bg-BG" dirty="0" smtClean="0"/>
              <a:t>, иначе работи като </a:t>
            </a:r>
            <a:r>
              <a:rPr lang="bg-BG" b="1" dirty="0" smtClean="0"/>
              <a:t>молив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с гума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56" y="2341857"/>
            <a:ext cx="8028185" cy="4383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файла </a:t>
            </a:r>
            <a:r>
              <a:rPr lang="en-US" b="1" dirty="0" smtClean="0">
                <a:solidFill>
                  <a:schemeClr val="bg1"/>
                </a:solidFill>
              </a:rPr>
              <a:t>apple.png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прерисувайте изображението </a:t>
            </a:r>
            <a:r>
              <a:rPr lang="bg-BG" dirty="0" smtClean="0"/>
              <a:t>на </a:t>
            </a:r>
            <a:r>
              <a:rPr lang="bg-BG" b="1" dirty="0" smtClean="0"/>
              <a:t>нов файл</a:t>
            </a:r>
            <a:r>
              <a:rPr lang="en-US" dirty="0" smtClean="0"/>
              <a:t>, </a:t>
            </a:r>
            <a:r>
              <a:rPr lang="bg-BG" dirty="0" smtClean="0"/>
              <a:t>използвайки 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bg-BG" dirty="0" smtClean="0"/>
              <a:t>. Съхранете файла с </a:t>
            </a:r>
            <a:r>
              <a:rPr lang="bg-BG" b="1" dirty="0" smtClean="0"/>
              <a:t>име </a:t>
            </a:r>
            <a:r>
              <a:rPr lang="en-US" b="1" dirty="0" smtClean="0">
                <a:solidFill>
                  <a:schemeClr val="bg1"/>
                </a:solidFill>
              </a:rPr>
              <a:t>bestApple.png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Рисуване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9905" r="9434" b="12265"/>
          <a:stretch/>
        </p:blipFill>
        <p:spPr>
          <a:xfrm>
            <a:off x="4014546" y="3654000"/>
            <a:ext cx="4162909" cy="26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TODO</a:t>
            </a:r>
            <a:endParaRPr lang="ru-RU" sz="26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Words>341</Words>
  <Application>Microsoft Office PowerPoint</Application>
  <PresentationFormat>Widescreen</PresentationFormat>
  <Paragraphs>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Wingdings</vt:lpstr>
      <vt:lpstr>SoftUni</vt:lpstr>
      <vt:lpstr>Инструменти за изчертаване и рисуване със свободна ръка</vt:lpstr>
      <vt:lpstr>Съдържание</vt:lpstr>
      <vt:lpstr>Рисуване на изображение</vt:lpstr>
      <vt:lpstr>Инструменти за рисуване</vt:lpstr>
      <vt:lpstr>Рисуване с молив – видео</vt:lpstr>
      <vt:lpstr>Рисуване с четка – видео</vt:lpstr>
      <vt:lpstr>Изтриване с гума</vt:lpstr>
      <vt:lpstr>Задача: Рисуване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Инструменти за изчертаване и рисуване със свободна ръка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467</cp:revision>
  <dcterms:created xsi:type="dcterms:W3CDTF">2018-05-23T13:08:44Z</dcterms:created>
  <dcterms:modified xsi:type="dcterms:W3CDTF">2023-10-30T15:35:31Z</dcterms:modified>
  <cp:category/>
</cp:coreProperties>
</file>