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602" r:id="rId15"/>
    <p:sldId id="584" r:id="rId16"/>
    <p:sldId id="604" r:id="rId17"/>
    <p:sldId id="605" r:id="rId18"/>
    <p:sldId id="673" r:id="rId19"/>
    <p:sldId id="638" r:id="rId20"/>
    <p:sldId id="639" r:id="rId21"/>
    <p:sldId id="641" r:id="rId22"/>
    <p:sldId id="642" r:id="rId23"/>
    <p:sldId id="644" r:id="rId24"/>
    <p:sldId id="645" r:id="rId25"/>
    <p:sldId id="649" r:id="rId26"/>
    <p:sldId id="650" r:id="rId27"/>
    <p:sldId id="651" r:id="rId28"/>
    <p:sldId id="652" r:id="rId29"/>
    <p:sldId id="674" r:id="rId30"/>
    <p:sldId id="675" r:id="rId31"/>
    <p:sldId id="677" r:id="rId32"/>
    <p:sldId id="678" r:id="rId33"/>
    <p:sldId id="679" r:id="rId34"/>
    <p:sldId id="680" r:id="rId35"/>
    <p:sldId id="580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Цикли със стъпка" id="{90F22C64-B33E-5C4F-9E94-ADD3609BF203}">
          <p14:sldIdLst>
            <p14:sldId id="592"/>
            <p14:sldId id="429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4" autoAdjust="0"/>
    <p:restoredTop sz="95215" autoAdjust="0"/>
  </p:normalViewPr>
  <p:slideViewPr>
    <p:cSldViewPr showGuides="1">
      <p:cViewPr varScale="1">
        <p:scale>
          <a:sx n="102" d="100"/>
          <a:sy n="102" d="100"/>
        </p:scale>
        <p:origin x="200" y="1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1335401"/>
            <a:ext cx="4280666" cy="672175"/>
          </a:xfrm>
          <a:prstGeom prst="wedgeRoundRectCallout">
            <a:avLst>
              <a:gd name="adj1" fmla="val 14365"/>
              <a:gd name="adj2" fmla="val 1661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303" y="4575660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32823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98606" y="239200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106000" y="445226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899000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414" y="4728285"/>
            <a:ext cx="3545904" cy="882653"/>
          </a:xfrm>
          <a:prstGeom prst="wedgeRoundRectCallout">
            <a:avLst>
              <a:gd name="adj1" fmla="val -18526"/>
              <a:gd name="adj2" fmla="val -100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90741" y="277366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053558" y="334977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96859" y="378322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90944" y="467822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053558" y="521381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349230" y="5348371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484922" y="458263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20705" y="484429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981090" y="464847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661360" y="356639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49000"/>
            <a:ext cx="2462379" cy="953144"/>
          </a:xfrm>
          <a:prstGeom prst="wedgeRoundRectCallout">
            <a:avLst>
              <a:gd name="adj1" fmla="val -48462"/>
              <a:gd name="adj2" fmla="val 704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3766522" cy="990342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2" y="2943640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8" y="3909413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722" y="3429000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808292" y="4670243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78" y="3795601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502" y="1139845"/>
            <a:ext cx="11818096" cy="5528766"/>
          </a:xfrm>
        </p:spPr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четенето, когато получи сума, </a:t>
            </a:r>
            <a:r>
              <a:rPr lang="bg-BG" sz="3199" b="1" dirty="0">
                <a:solidFill>
                  <a:schemeClr val="bg1"/>
                </a:solidFill>
              </a:rPr>
              <a:t>по-голяма или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155440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177990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258680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733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от текст по индекс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986000" y="1215900"/>
            <a:ext cx="4333785" cy="3132058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402" y="1197434"/>
            <a:ext cx="12115598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58232" y="4880384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916" y="498703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91000" y="4869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</TotalTime>
  <Words>1818</Words>
  <Application>Microsoft Macintosh PowerPoint</Application>
  <PresentationFormat>Widescreen</PresentationFormat>
  <Paragraphs>376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While-цикъл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144</cp:revision>
  <dcterms:created xsi:type="dcterms:W3CDTF">2018-05-23T13:08:44Z</dcterms:created>
  <dcterms:modified xsi:type="dcterms:W3CDTF">2023-01-19T13:11:17Z</dcterms:modified>
  <cp:category>computer programming;programming;C#;програмиране;кодиране</cp:category>
</cp:coreProperties>
</file>