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5241" autoAdjust="0"/>
  </p:normalViewPr>
  <p:slideViewPr>
    <p:cSldViewPr showGuides="1">
      <p:cViewPr varScale="1">
        <p:scale>
          <a:sx n="110" d="100"/>
          <a:sy n="110" d="100"/>
        </p:scale>
        <p:origin x="45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4" y="1269000"/>
            <a:ext cx="5037252" cy="280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539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46000" y="1369891"/>
            <a:ext cx="2565000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631</Words>
  <Application>Microsoft Office PowerPoint</Application>
  <PresentationFormat>Widescreen</PresentationFormat>
  <Paragraphs>126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178</cp:revision>
  <dcterms:created xsi:type="dcterms:W3CDTF">2018-05-23T13:08:44Z</dcterms:created>
  <dcterms:modified xsi:type="dcterms:W3CDTF">2023-10-16T13:43:36Z</dcterms:modified>
  <cp:category/>
</cp:coreProperties>
</file>