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85" r:id="rId21"/>
    <p:sldId id="786" r:id="rId22"/>
    <p:sldId id="757" r:id="rId23"/>
    <p:sldId id="754" r:id="rId24"/>
    <p:sldId id="768" r:id="rId25"/>
    <p:sldId id="755" r:id="rId26"/>
    <p:sldId id="759" r:id="rId27"/>
    <p:sldId id="767" r:id="rId28"/>
    <p:sldId id="756" r:id="rId29"/>
    <p:sldId id="760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5" autoAdjust="0"/>
    <p:restoredTop sz="95038" autoAdjust="0"/>
  </p:normalViewPr>
  <p:slideViewPr>
    <p:cSldViewPr showGuides="1">
      <p:cViewPr varScale="1">
        <p:scale>
          <a:sx n="84" d="100"/>
          <a:sy n="84" d="100"/>
        </p:scale>
        <p:origin x="200" y="7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Добавяме </a:t>
            </a:r>
            <a:r>
              <a:rPr lang="bg-BG" sz="2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200" dirty="0"/>
              <a:t> на </a:t>
            </a:r>
            <a:r>
              <a:rPr lang="bg-BG" sz="2200" b="1" dirty="0"/>
              <a:t>формата</a:t>
            </a:r>
            <a:r>
              <a:rPr lang="bg-BG" sz="2200" dirty="0"/>
              <a:t> при събитието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endParaRPr lang="bg-BG" sz="100" dirty="0"/>
          </a:p>
          <a:p>
            <a:r>
              <a:rPr lang="bg-BG" sz="2200" dirty="0"/>
              <a:t>Зареждаме </a:t>
            </a:r>
            <a:r>
              <a:rPr lang="bg-BG" sz="2200" b="1" dirty="0">
                <a:solidFill>
                  <a:schemeClr val="bg1"/>
                </a:solidFill>
              </a:rPr>
              <a:t>държавите</a:t>
            </a:r>
            <a:r>
              <a:rPr lang="bg-BG" sz="2200" dirty="0"/>
              <a:t> и </a:t>
            </a:r>
            <a:r>
              <a:rPr lang="bg-BG" sz="2200" b="1" dirty="0">
                <a:solidFill>
                  <a:schemeClr val="bg1"/>
                </a:solidFill>
              </a:rPr>
              <a:t>градовете</a:t>
            </a:r>
            <a:r>
              <a:rPr lang="bg-BG" sz="2200" dirty="0"/>
              <a:t> от </a:t>
            </a:r>
            <a:r>
              <a:rPr lang="bg-BG" sz="22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000" y="1629000"/>
            <a:ext cx="2833704" cy="14983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3495253"/>
            <a:ext cx="11147030" cy="33239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200" dirty="0"/>
              <a:t>Задаваме </a:t>
            </a:r>
            <a:r>
              <a:rPr lang="bg-BG" sz="2200" b="1" dirty="0"/>
              <a:t>данните</a:t>
            </a:r>
            <a:r>
              <a:rPr lang="bg-BG" sz="2200" dirty="0"/>
              <a:t> към 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200" dirty="0"/>
              <a:t> </a:t>
            </a:r>
            <a:r>
              <a:rPr lang="bg-BG" sz="2200" dirty="0"/>
              <a:t>на </a:t>
            </a:r>
            <a:r>
              <a:rPr lang="en-US" sz="2200" b="1" dirty="0">
                <a:solidFill>
                  <a:schemeClr val="bg1"/>
                </a:solidFill>
              </a:rPr>
              <a:t>DataGridView</a:t>
            </a:r>
            <a:r>
              <a:rPr lang="en-US" sz="2200" dirty="0"/>
              <a:t> </a:t>
            </a:r>
            <a:r>
              <a:rPr lang="bg-BG" sz="2200" dirty="0"/>
              <a:t>контролите</a:t>
            </a:r>
            <a:endParaRPr lang="en-US" sz="2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endParaRPr lang="en-US" sz="2200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2200" dirty="0"/>
              <a:t>Зареждаме </a:t>
            </a:r>
            <a:r>
              <a:rPr lang="bg-BG" sz="2200" b="1" dirty="0"/>
              <a:t>данните</a:t>
            </a:r>
            <a:r>
              <a:rPr lang="bg-BG" sz="2200" dirty="0"/>
              <a:t> при </a:t>
            </a:r>
            <a:r>
              <a:rPr lang="bg-BG" sz="2200" b="1" dirty="0">
                <a:solidFill>
                  <a:schemeClr val="bg1"/>
                </a:solidFill>
              </a:rPr>
              <a:t>зареждане</a:t>
            </a:r>
            <a:r>
              <a:rPr lang="bg-BG" sz="2200" dirty="0"/>
              <a:t> на </a:t>
            </a:r>
            <a:r>
              <a:rPr lang="bg-BG" sz="22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597187"/>
            <a:ext cx="11147030" cy="31393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5247083"/>
            <a:ext cx="1114703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339174"/>
            <a:ext cx="11125200" cy="44654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0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1364466"/>
            <a:ext cx="11125200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b="1" dirty="0"/>
              <a:t>(one-to-many)</a:t>
            </a:r>
            <a:endParaRPr lang="bg-BG" sz="3200" b="1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61706</TotalTime>
  <Words>1847</Words>
  <Application>Microsoft Macintosh PowerPoint</Application>
  <PresentationFormat>Widescreen</PresentationFormat>
  <Paragraphs>330</Paragraphs>
  <Slides>32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401</cp:revision>
  <dcterms:created xsi:type="dcterms:W3CDTF">2018-05-23T13:08:44Z</dcterms:created>
  <dcterms:modified xsi:type="dcterms:W3CDTF">2024-10-03T06:40:17Z</dcterms:modified>
  <cp:category/>
</cp:coreProperties>
</file>