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48" r:id="rId20"/>
    <p:sldId id="1195" r:id="rId21"/>
    <p:sldId id="1196" r:id="rId22"/>
    <p:sldId id="1228" r:id="rId23"/>
    <p:sldId id="1197" r:id="rId24"/>
    <p:sldId id="1246" r:id="rId25"/>
    <p:sldId id="1240" r:id="rId26"/>
    <p:sldId id="1241" r:id="rId27"/>
    <p:sldId id="1249" r:id="rId28"/>
    <p:sldId id="1242" r:id="rId29"/>
    <p:sldId id="1243" r:id="rId30"/>
    <p:sldId id="1244" r:id="rId31"/>
    <p:sldId id="1245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9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 autoAdjust="0"/>
    <p:restoredTop sz="95241" autoAdjust="0"/>
  </p:normalViewPr>
  <p:slideViewPr>
    <p:cSldViewPr showGuides="1">
      <p:cViewPr varScale="1">
        <p:scale>
          <a:sx n="40" d="100"/>
          <a:sy n="40" d="100"/>
        </p:scale>
        <p:origin x="208" y="25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420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900580"/>
            <a:ext cx="11083636" cy="583420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lvl="1" fontAlgn="base"/>
            <a:r>
              <a:rPr lang="ru-RU" dirty="0"/>
              <a:t>Релационни БД</a:t>
            </a:r>
          </a:p>
          <a:p>
            <a:pPr lvl="1" fontAlgn="base"/>
            <a:r>
              <a:rPr lang="ru-RU" dirty="0"/>
              <a:t>Нерелационни БД</a:t>
            </a:r>
          </a:p>
          <a:p>
            <a:pPr fontAlgn="base"/>
            <a:r>
              <a:rPr lang="bg-BG" dirty="0"/>
              <a:t>Типове данни</a:t>
            </a:r>
            <a:endParaRPr lang="ru-RU" dirty="0"/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таблици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2F7A3-2526-9FA5-E466-115495A8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DC0D-4E95-D544-1555-5DAF0F11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Абстракцията</a:t>
            </a:r>
            <a:r>
              <a:rPr lang="ru-RU" dirty="0"/>
              <a:t> в СУБД е </a:t>
            </a:r>
            <a:r>
              <a:rPr lang="ru-RU" b="1" dirty="0">
                <a:solidFill>
                  <a:schemeClr val="bg1"/>
                </a:solidFill>
              </a:rPr>
              <a:t>ключова концепция</a:t>
            </a:r>
            <a:r>
              <a:rPr lang="ru-RU" dirty="0"/>
              <a:t>, която улеснява взаимодействието между потребителите и самите бази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Скрива</a:t>
            </a:r>
            <a:r>
              <a:rPr lang="ru-RU" dirty="0"/>
              <a:t> сложността на физическото съхранение на данните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Представя</a:t>
            </a:r>
            <a:r>
              <a:rPr lang="ru-RU" dirty="0"/>
              <a:t> само </a:t>
            </a:r>
            <a:r>
              <a:rPr lang="ru-RU" b="1" dirty="0">
                <a:solidFill>
                  <a:schemeClr val="bg1"/>
                </a:solidFill>
              </a:rPr>
              <a:t>необходимата</a:t>
            </a:r>
            <a:r>
              <a:rPr lang="ru-RU" dirty="0"/>
              <a:t> информация на различните </a:t>
            </a:r>
            <a:r>
              <a:rPr lang="ru-RU" b="1" dirty="0">
                <a:solidFill>
                  <a:schemeClr val="bg1"/>
                </a:solidFill>
              </a:rPr>
              <a:t>нива</a:t>
            </a:r>
            <a:r>
              <a:rPr lang="ru-RU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Външно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Концептуално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Вътрешно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E8B94-762E-F85D-D2B9-9DC9952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Абстракция в СУБД</a:t>
            </a:r>
          </a:p>
        </p:txBody>
      </p:sp>
    </p:spTree>
    <p:extLst>
      <p:ext uri="{BB962C8B-B14F-4D97-AF65-F5344CB8AC3E}">
        <p14:creationId xmlns:p14="http://schemas.microsoft.com/office/powerpoint/2010/main" val="4077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64000"/>
            <a:ext cx="9255889" cy="50522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26000" y="2424446"/>
            <a:ext cx="2610000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766599" y="1814889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026000" y="3564000"/>
            <a:ext cx="2610000" cy="505227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4050</TotalTime>
  <Words>1632</Words>
  <Application>Microsoft Macintosh PowerPoint</Application>
  <PresentationFormat>Widescreen</PresentationFormat>
  <Paragraphs>341</Paragraphs>
  <Slides>34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 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Абстракция в СУБД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188</cp:revision>
  <dcterms:created xsi:type="dcterms:W3CDTF">2018-05-23T13:08:44Z</dcterms:created>
  <dcterms:modified xsi:type="dcterms:W3CDTF">2024-07-16T05:42:41Z</dcterms:modified>
  <cp:category>computer programming;programming;software development;software engineering</cp:category>
</cp:coreProperties>
</file>