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9" r:id="rId34"/>
    <p:sldId id="1231" r:id="rId35"/>
    <p:sldId id="1232" r:id="rId36"/>
    <p:sldId id="1233" r:id="rId37"/>
    <p:sldId id="1234" r:id="rId38"/>
    <p:sldId id="1127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9"/>
          </p14:sldIdLst>
        </p14:section>
        <p14:section name="База данни от SQL скрипт" id="{2765B4D4-0E2C-426A-ACBD-1C7BBCA0BC7B}">
          <p14:sldIdLst>
            <p14:sldId id="1231"/>
            <p14:sldId id="1232"/>
            <p14:sldId id="1233"/>
            <p14:sldId id="1234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7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63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</a:t>
            </a:r>
            <a:r>
              <a:rPr lang="ru-RU" dirty="0" err="1"/>
              <a:t>написани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Импортиране на база данни от SQL скрипт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2153175"/>
          </a:xfrm>
        </p:spPr>
        <p:txBody>
          <a:bodyPr/>
          <a:lstStyle/>
          <a:p>
            <a:r>
              <a:rPr lang="bg-BG" dirty="0"/>
              <a:t>Импортиране на база данни в </a:t>
            </a:r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1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SSMS</a:t>
            </a:r>
            <a:r>
              <a:rPr lang="en-US" dirty="0"/>
              <a:t> </a:t>
            </a:r>
            <a:r>
              <a:rPr lang="bg-BG" dirty="0"/>
              <a:t>имаме опцията да </a:t>
            </a:r>
            <a:r>
              <a:rPr lang="bg-BG" b="1" dirty="0">
                <a:solidFill>
                  <a:schemeClr val="bg1"/>
                </a:solidFill>
              </a:rPr>
              <a:t>импортираме готов скрипт </a:t>
            </a:r>
            <a:r>
              <a:rPr lang="bg-BG" dirty="0"/>
              <a:t>за база данни</a:t>
            </a:r>
            <a:r>
              <a:rPr lang="en-US" dirty="0"/>
              <a:t>: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Копираме скрипта</a:t>
            </a:r>
            <a:r>
              <a:rPr lang="bg-BG" dirty="0"/>
              <a:t>, който искаме да изпълним, от предоставения файл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В </a:t>
            </a:r>
            <a:r>
              <a:rPr lang="en-US" dirty="0"/>
              <a:t>SSMS </a:t>
            </a:r>
            <a:r>
              <a:rPr lang="bg-BG" dirty="0"/>
              <a:t>кликаме с </a:t>
            </a:r>
            <a:r>
              <a:rPr lang="bg-BG" b="1" dirty="0"/>
              <a:t>десен бутон</a:t>
            </a:r>
            <a:r>
              <a:rPr lang="bg-BG" dirty="0"/>
              <a:t> върху инстанцията на сървъра и 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New query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9F300-B7B8-420D-7AD6-ED210B8D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00" y="4329000"/>
            <a:ext cx="389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AC0ADD-0776-1BD5-5D56-7F0C426D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8"/>
          <a:stretch/>
        </p:blipFill>
        <p:spPr>
          <a:xfrm>
            <a:off x="1970400" y="1899000"/>
            <a:ext cx="8251200" cy="4681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Поставяме скрипта в отворилия се прозорец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7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12287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]</a:t>
            </a:r>
            <a:r>
              <a:rPr lang="bg-BG" dirty="0"/>
              <a:t>, за да </a:t>
            </a:r>
            <a:r>
              <a:rPr lang="bg-BG" b="1" dirty="0">
                <a:solidFill>
                  <a:schemeClr val="bg1"/>
                </a:solidFill>
              </a:rPr>
              <a:t>изпълним скрипта</a:t>
            </a:r>
            <a:r>
              <a:rPr lang="bg-BG" dirty="0"/>
              <a:t>, който ще </a:t>
            </a:r>
            <a:r>
              <a:rPr lang="bg-BG" b="1" dirty="0"/>
              <a:t>създаде</a:t>
            </a:r>
            <a:r>
              <a:rPr lang="bg-BG" dirty="0"/>
              <a:t> нашата </a:t>
            </a:r>
            <a:r>
              <a:rPr lang="bg-BG" b="1" dirty="0"/>
              <a:t>БД</a:t>
            </a:r>
            <a:r>
              <a:rPr lang="bg-BG" dirty="0"/>
              <a:t> и необходимите </a:t>
            </a:r>
            <a:r>
              <a:rPr lang="bg-BG" b="1" dirty="0"/>
              <a:t>таблици</a:t>
            </a:r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r>
              <a:rPr lang="bg-BG" dirty="0"/>
              <a:t>При </a:t>
            </a:r>
            <a:r>
              <a:rPr lang="en-US" b="1" dirty="0">
                <a:solidFill>
                  <a:schemeClr val="bg1"/>
                </a:solidFill>
              </a:rPr>
              <a:t>refresh</a:t>
            </a:r>
            <a:r>
              <a:rPr lang="bg-BG" dirty="0"/>
              <a:t> можем да видим </a:t>
            </a:r>
            <a:r>
              <a:rPr lang="bg-BG" b="1" dirty="0"/>
              <a:t>импортираната база данни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55DD9-1EE7-28D9-2397-01CA2706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84"/>
          <a:stretch/>
        </p:blipFill>
        <p:spPr>
          <a:xfrm>
            <a:off x="2856000" y="2626726"/>
            <a:ext cx="6480000" cy="1475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0CE20-5DB8-76CE-139D-DD4719A1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292"/>
          <a:stretch/>
        </p:blipFill>
        <p:spPr>
          <a:xfrm>
            <a:off x="4476000" y="5283000"/>
            <a:ext cx="3240000" cy="126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1458</Words>
  <Application>Microsoft Office PowerPoint</Application>
  <PresentationFormat>Широк екран</PresentationFormat>
  <Paragraphs>256</Paragraphs>
  <Slides>40</Slides>
  <Notes>13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Добавяне на колона към таблица</vt:lpstr>
      <vt:lpstr>Импортиране на база данни в SSMS</vt:lpstr>
      <vt:lpstr>Импортване на SQL скрипт (1)</vt:lpstr>
      <vt:lpstr>Импортване на SQL скрипт (2)</vt:lpstr>
      <vt:lpstr>Импортване на SQL скрипт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153</cp:revision>
  <dcterms:created xsi:type="dcterms:W3CDTF">2018-05-23T13:08:44Z</dcterms:created>
  <dcterms:modified xsi:type="dcterms:W3CDTF">2024-08-24T16:10:56Z</dcterms:modified>
  <cp:category>db;databases;sql;programming;computer programming;software development</cp:category>
</cp:coreProperties>
</file>