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11" r:id="rId4"/>
    <p:sldId id="523" r:id="rId5"/>
    <p:sldId id="524" r:id="rId6"/>
    <p:sldId id="525" r:id="rId7"/>
    <p:sldId id="537" r:id="rId8"/>
    <p:sldId id="528" r:id="rId9"/>
    <p:sldId id="529" r:id="rId10"/>
    <p:sldId id="533" r:id="rId11"/>
    <p:sldId id="534" r:id="rId12"/>
    <p:sldId id="535" r:id="rId13"/>
    <p:sldId id="536" r:id="rId14"/>
    <p:sldId id="530" r:id="rId15"/>
    <p:sldId id="531" r:id="rId16"/>
    <p:sldId id="526" r:id="rId17"/>
    <p:sldId id="538" r:id="rId18"/>
    <p:sldId id="527" r:id="rId19"/>
    <p:sldId id="532" r:id="rId20"/>
    <p:sldId id="540" r:id="rId21"/>
    <p:sldId id="551" r:id="rId22"/>
    <p:sldId id="558" r:id="rId23"/>
    <p:sldId id="549" r:id="rId24"/>
    <p:sldId id="550" r:id="rId25"/>
    <p:sldId id="544" r:id="rId26"/>
    <p:sldId id="545" r:id="rId27"/>
    <p:sldId id="546" r:id="rId28"/>
    <p:sldId id="547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FC0470-E523-4ECA-8673-6B478897BAF1}">
          <p14:sldIdLst>
            <p14:sldId id="503"/>
            <p14:sldId id="276"/>
          </p14:sldIdLst>
        </p14:section>
        <p14:section name="ORM технологии" id="{EFB19ABF-23EB-46DB-A4A8-FD031A5F1209}">
          <p14:sldIdLst>
            <p14:sldId id="511"/>
            <p14:sldId id="523"/>
            <p14:sldId id="524"/>
          </p14:sldIdLst>
        </p14:section>
        <p14:section name="Entity Framework Core" id="{C8D68AC4-6121-4438-8603-CD12BEE026A3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AEEDB7C-1FC7-4C74-8CEE-1969E743E685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C23EC27C-ACEA-4483-B209-F7CE66D2645E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620585B4-E9AC-41ED-965E-CE1D3ADBB946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2EB0-28F1-4C10-ACDC-C4CC584D141E}" v="2" dt="2023-10-06T16:24:05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45732EB0-28F1-4C10-ACDC-C4CC584D141E}"/>
    <pc:docChg chg="custSel addSld delSld modSld modSection">
      <pc:chgData name="Spasko Katsarski" userId="cc8518145bc96298" providerId="LiveId" clId="{45732EB0-28F1-4C10-ACDC-C4CC584D141E}" dt="2023-10-06T16:24:05.816" v="76"/>
      <pc:docMkLst>
        <pc:docMk/>
      </pc:docMkLst>
      <pc:sldChg chg="del">
        <pc:chgData name="Spasko Katsarski" userId="cc8518145bc96298" providerId="LiveId" clId="{45732EB0-28F1-4C10-ACDC-C4CC584D141E}" dt="2023-10-06T16:24:01.196" v="75" actId="47"/>
        <pc:sldMkLst>
          <pc:docMk/>
          <pc:sldMk cId="52027133" sldId="256"/>
        </pc:sldMkLst>
      </pc:sldChg>
      <pc:sldChg chg="addSp delSp modSp mod">
        <pc:chgData name="Spasko Katsarski" userId="cc8518145bc96298" providerId="LiveId" clId="{45732EB0-28F1-4C10-ACDC-C4CC584D141E}" dt="2023-10-06T16:22:44.848" v="5"/>
        <pc:sldMkLst>
          <pc:docMk/>
          <pc:sldMk cId="4243784987" sldId="503"/>
        </pc:sldMkLst>
        <pc:spChg chg="del">
          <ac:chgData name="Spasko Katsarski" userId="cc8518145bc96298" providerId="LiveId" clId="{45732EB0-28F1-4C10-ACDC-C4CC584D141E}" dt="2023-10-06T16:22:26.268" v="0" actId="478"/>
          <ac:spMkLst>
            <pc:docMk/>
            <pc:sldMk cId="4243784987" sldId="503"/>
            <ac:spMk id="2" creationId="{20FAEF0D-25B6-CC0E-66B0-65B7B91846D6}"/>
          </ac:spMkLst>
        </pc:spChg>
        <pc:spChg chg="mod">
          <ac:chgData name="Spasko Katsarski" userId="cc8518145bc96298" providerId="LiveId" clId="{45732EB0-28F1-4C10-ACDC-C4CC584D141E}" dt="2023-10-06T16:22:37.156" v="3" actId="27636"/>
          <ac:spMkLst>
            <pc:docMk/>
            <pc:sldMk cId="4243784987" sldId="503"/>
            <ac:spMk id="9" creationId="{FA396BB6-2053-4690-9672-BC528007D370}"/>
          </ac:spMkLst>
        </pc:spChg>
        <pc:spChg chg="mod">
          <ac:chgData name="Spasko Katsarski" userId="cc8518145bc96298" providerId="LiveId" clId="{45732EB0-28F1-4C10-ACDC-C4CC584D141E}" dt="2023-10-06T16:22:41.055" v="4"/>
          <ac:spMkLst>
            <pc:docMk/>
            <pc:sldMk cId="4243784987" sldId="503"/>
            <ac:spMk id="10" creationId="{F585BC4C-0F13-4FD4-8F23-99FD46618370}"/>
          </ac:spMkLst>
        </pc:spChg>
        <pc:picChg chg="add mod">
          <ac:chgData name="Spasko Katsarski" userId="cc8518145bc96298" providerId="LiveId" clId="{45732EB0-28F1-4C10-ACDC-C4CC584D141E}" dt="2023-10-06T16:22:44.848" v="5"/>
          <ac:picMkLst>
            <pc:docMk/>
            <pc:sldMk cId="4243784987" sldId="503"/>
            <ac:picMk id="4" creationId="{48FEE97A-49AD-4CBD-8140-F9AC020C6BD5}"/>
          </ac:picMkLst>
        </pc:picChg>
        <pc:picChg chg="mod">
          <ac:chgData name="Spasko Katsarski" userId="cc8518145bc96298" providerId="LiveId" clId="{45732EB0-28F1-4C10-ACDC-C4CC584D141E}" dt="2023-10-06T16:22:28.953" v="1" actId="1076"/>
          <ac:picMkLst>
            <pc:docMk/>
            <pc:sldMk cId="4243784987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45732EB0-28F1-4C10-ACDC-C4CC584D141E}" dt="2023-10-06T16:24:05.816" v="76"/>
        <pc:sldMkLst>
          <pc:docMk/>
          <pc:sldMk cId="1732530328" sldId="504"/>
        </pc:sldMkLst>
      </pc:sldChg>
      <pc:sldChg chg="modSp mod">
        <pc:chgData name="Spasko Katsarski" userId="cc8518145bc96298" providerId="LiveId" clId="{45732EB0-28F1-4C10-ACDC-C4CC584D141E}" dt="2023-10-06T16:22:55.501" v="21"/>
        <pc:sldMkLst>
          <pc:docMk/>
          <pc:sldMk cId="1596787887" sldId="511"/>
        </pc:sldMkLst>
        <pc:spChg chg="mod">
          <ac:chgData name="Spasko Katsarski" userId="cc8518145bc96298" providerId="LiveId" clId="{45732EB0-28F1-4C10-ACDC-C4CC584D141E}" dt="2023-10-06T16:22:55.501" v="21"/>
          <ac:spMkLst>
            <pc:docMk/>
            <pc:sldMk cId="1596787887" sldId="511"/>
            <ac:spMk id="5" creationId="{CDCCFC06-0548-6CAB-B068-6D1DB528816E}"/>
          </ac:spMkLst>
        </pc:spChg>
        <pc:spChg chg="mod">
          <ac:chgData name="Spasko Katsarski" userId="cc8518145bc96298" providerId="LiveId" clId="{45732EB0-28F1-4C10-ACDC-C4CC584D141E}" dt="2023-10-06T16:22:54.104" v="20" actId="20577"/>
          <ac:spMkLst>
            <pc:docMk/>
            <pc:sldMk cId="1596787887" sldId="511"/>
            <ac:spMk id="8" creationId="{FA837B1F-3645-0380-7603-FC41084440B0}"/>
          </ac:spMkLst>
        </pc:spChg>
      </pc:sldChg>
      <pc:sldChg chg="modSp mod">
        <pc:chgData name="Spasko Katsarski" userId="cc8518145bc96298" providerId="LiveId" clId="{45732EB0-28F1-4C10-ACDC-C4CC584D141E}" dt="2023-10-06T16:23:12.222" v="49"/>
        <pc:sldMkLst>
          <pc:docMk/>
          <pc:sldMk cId="443703887" sldId="525"/>
        </pc:sldMkLst>
        <pc:spChg chg="mod">
          <ac:chgData name="Spasko Katsarski" userId="cc8518145bc96298" providerId="LiveId" clId="{45732EB0-28F1-4C10-ACDC-C4CC584D141E}" dt="2023-10-06T16:23:12.222" v="49"/>
          <ac:spMkLst>
            <pc:docMk/>
            <pc:sldMk cId="443703887" sldId="525"/>
            <ac:spMk id="5" creationId="{F506C446-9654-367E-002C-EC1B196D34B0}"/>
          </ac:spMkLst>
        </pc:spChg>
        <pc:spChg chg="mod">
          <ac:chgData name="Spasko Katsarski" userId="cc8518145bc96298" providerId="LiveId" clId="{45732EB0-28F1-4C10-ACDC-C4CC584D141E}" dt="2023-10-06T16:23:10.795" v="48" actId="20577"/>
          <ac:spMkLst>
            <pc:docMk/>
            <pc:sldMk cId="443703887" sldId="525"/>
            <ac:spMk id="7" creationId="{0C69C349-045D-9A63-9B3B-1D186ADE97AD}"/>
          </ac:spMkLst>
        </pc:spChg>
      </pc:sldChg>
      <pc:sldChg chg="modSp mod">
        <pc:chgData name="Spasko Katsarski" userId="cc8518145bc96298" providerId="LiveId" clId="{45732EB0-28F1-4C10-ACDC-C4CC584D141E}" dt="2023-10-06T16:23:27.019" v="67" actId="1036"/>
        <pc:sldMkLst>
          <pc:docMk/>
          <pc:sldMk cId="3577743841" sldId="526"/>
        </pc:sldMkLst>
        <pc:spChg chg="mod">
          <ac:chgData name="Spasko Katsarski" userId="cc8518145bc96298" providerId="LiveId" clId="{45732EB0-28F1-4C10-ACDC-C4CC584D141E}" dt="2023-10-06T16:23:27.019" v="67" actId="1036"/>
          <ac:spMkLst>
            <pc:docMk/>
            <pc:sldMk cId="3577743841" sldId="526"/>
            <ac:spMk id="4" creationId="{CC5EE7F9-80E2-A087-9C43-636041D28F42}"/>
          </ac:spMkLst>
        </pc:spChg>
      </pc:sldChg>
      <pc:sldChg chg="modSp mod">
        <pc:chgData name="Spasko Katsarski" userId="cc8518145bc96298" providerId="LiveId" clId="{45732EB0-28F1-4C10-ACDC-C4CC584D141E}" dt="2023-10-06T16:23:48.994" v="74" actId="1035"/>
        <pc:sldMkLst>
          <pc:docMk/>
          <pc:sldMk cId="3313887385" sldId="540"/>
        </pc:sldMkLst>
        <pc:spChg chg="mod">
          <ac:chgData name="Spasko Katsarski" userId="cc8518145bc96298" providerId="LiveId" clId="{45732EB0-28F1-4C10-ACDC-C4CC584D141E}" dt="2023-10-06T16:23:47.006" v="72" actId="1036"/>
          <ac:spMkLst>
            <pc:docMk/>
            <pc:sldMk cId="3313887385" sldId="540"/>
            <ac:spMk id="5" creationId="{941225F1-B416-4A97-C695-AA7B280A3E34}"/>
          </ac:spMkLst>
        </pc:spChg>
        <pc:spChg chg="mod">
          <ac:chgData name="Spasko Katsarski" userId="cc8518145bc96298" providerId="LiveId" clId="{45732EB0-28F1-4C10-ACDC-C4CC584D141E}" dt="2023-10-06T16:23:48.994" v="74" actId="1035"/>
          <ac:spMkLst>
            <pc:docMk/>
            <pc:sldMk cId="3313887385" sldId="540"/>
            <ac:spMk id="8" creationId="{81C67D1D-D2D5-05D1-0F6E-8B0493C5FF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0C95EAB-D440-CC69-844F-D405D2C44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448B36A-26AA-E86A-7419-568A82B7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4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ED8F25-C475-34DF-987B-280725B67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A55793-DFD9-C66E-05E5-48BF961B4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3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84FA54-AEFD-2C6D-F56F-4FA429253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8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2444C0-27E3-4E8A-BFE9-70E2E2DA7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79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DF9C7C-0927-4D0E-B547-85611D3C8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92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ACE212-C52C-8615-9416-E02868B59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</a:t>
            </a:r>
            <a:r>
              <a:rPr lang="bg-BG" sz="4400"/>
              <a:t>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8838554" y="2803227"/>
            <a:ext cx="2819400" cy="259080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8FEE97A-49AD-4CBD-8140-F9AC020C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E13C7F5-E548-4D70-1347-0B62DCC5B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91BEAA2-45E5-B93B-6DC4-4BF304A9F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</a:t>
            </a:r>
            <a:r>
              <a:rPr lang="ru-RU" sz="3500" b="1" dirty="0">
                <a:solidFill>
                  <a:schemeClr val="bg1"/>
                </a:solidFill>
              </a:rPr>
              <a:t>моделни класове </a:t>
            </a:r>
            <a:r>
              <a:rPr lang="ru-RU" sz="3500" dirty="0"/>
              <a:t>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B341756-CF7C-43D6-B7C5-F36EFE38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4302D7-BA60-7FC6-E6EA-6E5BEC9A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15BA2E-861E-0AD1-5B5B-F86FB450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613"/>
              <a:gd name="adj2" fmla="val -40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14AB9-34F3-51E7-F589-8EB4562E1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C5EE7F9-80E2-A087-9C43-636041D28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495916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498123"/>
            <a:ext cx="4207026" cy="3939603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32503" y="2696975"/>
            <a:ext cx="3123497" cy="32970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07080" y="4239000"/>
            <a:ext cx="978920" cy="60249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A5061B-84C2-4780-C2AB-0317E02A3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39FD61F-76D1-5E74-E31C-42C190AD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346" y="3156070"/>
            <a:ext cx="2389557" cy="804438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rgbClr val="FFFFFF"/>
                </a:solidFill>
              </a:rPr>
              <a:t>Имената са в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единствено</a:t>
            </a:r>
            <a:r>
              <a:rPr lang="bg-BG" sz="2000" b="1" noProof="1">
                <a:solidFill>
                  <a:srgbClr val="FFFFFF"/>
                </a:solidFill>
              </a:rPr>
              <a:t> число</a:t>
            </a:r>
            <a:endParaRPr lang="bg-BG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7A4E71-E576-CEFF-A3F2-EBB442C18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B65BDC-11FC-0CB9-8EE0-EF8B7C7E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500E1D-B72B-4FF8-8790-44C9C9490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41225F1-B416-4A97-C695-AA7B280A3E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Промени и запазването им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1C67D1D-D2D5-05D1-0F6E-8B0493C5FF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върху </a:t>
            </a:r>
            <a:r>
              <a:rPr lang="en-US" dirty="0"/>
              <a:t>EF </a:t>
            </a:r>
            <a:r>
              <a:rPr lang="en-US" dirty="0" err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8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D9289E-61EA-356D-A951-1B5E92FCF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A1DB1B7-A767-50D6-46CB-CC9A07E6F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E1EE21-447D-AA3B-451A-9FECEFCC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51CC2E-1B8E-E9B6-694B-5A93350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0D8F243-E3EF-80C6-F33F-8575979DB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9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0E1D2A5-51BF-2415-133D-5439802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7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76A506-55A5-25AF-9E94-D0CF80C6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4B2AE94-48A6-B114-6343-B940AE1F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C5F9E4-992B-7CB1-DCB1-ECBD624D5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CCFC06-0548-6CAB-B068-6D1DB52881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данни във вид на обект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A837B1F-3645-0380-7603-FC41084440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967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5A1EB60-A25F-F4D0-6369-F21BEEE5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645347B-9A29-908F-2834-7C793FC7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6598" y="1953425"/>
            <a:ext cx="4359444" cy="221708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84F6F6-A719-EA76-EE49-CCC202AAC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506C446-9654-367E-002C-EC1B196D34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база данни чрез C# обекти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C69C349-045D-9A63-9B3B-1D186ADE97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7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A4A27A-0D30-43F0-1C19-631D07200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32CABD3-9CBB-4C92-A80E-E5263760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DE7C15-71C0-2954-4DE4-E59AE42E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4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1737</Words>
  <Application>Microsoft Office PowerPoint</Application>
  <PresentationFormat>Widescreen</PresentationFormat>
  <Paragraphs>294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83</cp:revision>
  <dcterms:created xsi:type="dcterms:W3CDTF">2018-05-23T13:08:44Z</dcterms:created>
  <dcterms:modified xsi:type="dcterms:W3CDTF">2024-04-18T12:56:01Z</dcterms:modified>
  <cp:category>computer programming;programming;software development;software engineering</cp:category>
</cp:coreProperties>
</file>