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90" r:id="rId15"/>
    <p:sldId id="591" r:id="rId16"/>
    <p:sldId id="592" r:id="rId17"/>
    <p:sldId id="549" r:id="rId18"/>
    <p:sldId id="550" r:id="rId19"/>
    <p:sldId id="585" r:id="rId20"/>
    <p:sldId id="586" r:id="rId21"/>
    <p:sldId id="486" r:id="rId22"/>
    <p:sldId id="488" r:id="rId23"/>
    <p:sldId id="492" r:id="rId24"/>
    <p:sldId id="548" r:id="rId25"/>
    <p:sldId id="500" r:id="rId26"/>
    <p:sldId id="501" r:id="rId27"/>
    <p:sldId id="509" r:id="rId28"/>
    <p:sldId id="510" r:id="rId29"/>
    <p:sldId id="511" r:id="rId30"/>
    <p:sldId id="512" r:id="rId31"/>
    <p:sldId id="589" r:id="rId32"/>
    <p:sldId id="534" r:id="rId33"/>
    <p:sldId id="401" r:id="rId34"/>
    <p:sldId id="5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90"/>
            <p14:sldId id="591"/>
            <p14:sldId id="592"/>
            <p14:sldId id="549"/>
            <p14:sldId id="550"/>
            <p14:sldId id="585"/>
            <p14:sldId id="586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92"/>
            <p14:sldId id="548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51" autoAdjust="0"/>
    <p:restoredTop sz="95092" autoAdjust="0"/>
  </p:normalViewPr>
  <p:slideViewPr>
    <p:cSldViewPr showGuides="1">
      <p:cViewPr varScale="1">
        <p:scale>
          <a:sx n="47" d="100"/>
          <a:sy n="47" d="100"/>
        </p:scale>
        <p:origin x="232" y="21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7.02.23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19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5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5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01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1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1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01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5260362"/>
            <a:ext cx="4394320" cy="1296057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754000"/>
            <a:ext cx="3797926" cy="1189225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7DDE0-6A7A-FE92-418A-739CCF729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A6CD-0CA5-8F19-B079-BFED15E2C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две цели числа </a:t>
            </a:r>
            <a:r>
              <a:rPr lang="bg-BG" dirty="0"/>
              <a:t>и отпечатва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b="1" dirty="0"/>
              <a:t> </a:t>
            </a:r>
            <a:r>
              <a:rPr lang="bg-BG" dirty="0"/>
              <a:t>от тях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26D294-2B21-EAE2-EFFF-DF5CD72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 число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E729E-5954-27D6-5F8F-484C696C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98" y="3079367"/>
            <a:ext cx="90000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2</a:t>
            </a:r>
            <a:endParaRPr lang="it-IT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16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A20FC-7157-D80D-EEB5-19406788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22" y="332552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</a:t>
            </a: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641683-10CB-F606-737D-072C2EEBCF9F}"/>
              </a:ext>
            </a:extLst>
          </p:cNvPr>
          <p:cNvSpPr/>
          <p:nvPr/>
        </p:nvSpPr>
        <p:spPr>
          <a:xfrm flipV="1">
            <a:off x="5374133" y="342501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229DB-99B5-7672-F6EA-B73AACE5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643" y="4831094"/>
            <a:ext cx="900000" cy="10769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-5</a:t>
            </a:r>
            <a:endParaRPr lang="it-IT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-10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0780C8-5193-240C-EE87-A242191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22" y="5129511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4">
            <a:extLst>
              <a:ext uri="{FF2B5EF4-FFF2-40B4-BE49-F238E27FC236}">
                <a16:creationId xmlns:a16="http://schemas.microsoft.com/office/drawing/2014/main" id="{C5260847-5710-631C-8517-53C547C3E2DF}"/>
              </a:ext>
            </a:extLst>
          </p:cNvPr>
          <p:cNvSpPr/>
          <p:nvPr/>
        </p:nvSpPr>
        <p:spPr>
          <a:xfrm flipV="1">
            <a:off x="5374133" y="522900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44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По-голямо число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971691" y="1359000"/>
            <a:ext cx="10248617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chemeClr val="bg1"/>
                </a:solidFill>
              </a:rPr>
              <a:t>GetMax</a:t>
            </a:r>
            <a:r>
              <a:rPr lang="en-US" sz="2600" noProof="1"/>
              <a:t>(int firstInt, int secondInt)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if (</a:t>
            </a:r>
            <a:r>
              <a:rPr lang="en-US" sz="2600" noProof="1">
                <a:solidFill>
                  <a:schemeClr val="bg1"/>
                </a:solidFill>
              </a:rPr>
              <a:t>firstInt &gt; secondInt</a:t>
            </a:r>
            <a:r>
              <a:rPr lang="en-US" sz="2600" noProof="1"/>
              <a:t>)</a:t>
            </a:r>
            <a:endParaRPr lang="bg-BG" sz="2600" noProof="1"/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	Console.WriteLine(</a:t>
            </a:r>
            <a:r>
              <a:rPr lang="en-US" sz="2600" noProof="1">
                <a:solidFill>
                  <a:schemeClr val="bg1"/>
                </a:solidFill>
              </a:rPr>
              <a:t>firstInt</a:t>
            </a:r>
            <a:r>
              <a:rPr lang="en-US" sz="2600" noProof="1"/>
              <a:t>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}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else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	Console.WriteLine(</a:t>
            </a:r>
            <a:r>
              <a:rPr lang="en-US" sz="2600" noProof="1">
                <a:solidFill>
                  <a:schemeClr val="bg1"/>
                </a:solidFill>
              </a:rPr>
              <a:t>secondInt</a:t>
            </a:r>
            <a:r>
              <a:rPr lang="en-US" sz="2600" noProof="1"/>
              <a:t>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}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C34EDC5-5979-2101-9D01-C992CF14BEB3}"/>
              </a:ext>
            </a:extLst>
          </p:cNvPr>
          <p:cNvSpPr/>
          <p:nvPr/>
        </p:nvSpPr>
        <p:spPr bwMode="auto">
          <a:xfrm>
            <a:off x="6366000" y="5351253"/>
            <a:ext cx="4854308" cy="1215000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Решението продължава на следващия слайд</a:t>
            </a:r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94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По-голямо число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247670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https://judge.softuni.org/Contests/Practice/Index/3901#0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1429431" y="1764000"/>
            <a:ext cx="9333138" cy="301887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int firstInt = int.Parse(Console.ReadLine());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int secondInt = int.Parse(Console.ReadLine());</a:t>
            </a:r>
          </a:p>
          <a:p>
            <a:pPr>
              <a:lnSpc>
                <a:spcPct val="100000"/>
              </a:lnSpc>
              <a:defRPr/>
            </a:pPr>
            <a:endParaRPr lang="en-US" sz="2600" noProof="1"/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</a:t>
            </a:r>
            <a:r>
              <a:rPr lang="en-US" sz="2600" noProof="1">
                <a:solidFill>
                  <a:schemeClr val="bg1"/>
                </a:solidFill>
              </a:rPr>
              <a:t>GetMax</a:t>
            </a:r>
            <a:r>
              <a:rPr lang="en-US" sz="2600" noProof="1"/>
              <a:t>(firstInt, secondInt);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27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https://judge.softuni.org/Contests/Practice/Index/3901#1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bg-BG" sz="2600" i="1" noProof="1">
                <a:solidFill>
                  <a:srgbClr val="00B050"/>
                </a:solidFill>
              </a:rPr>
              <a:t>Продължете с останалите оценки</a:t>
            </a:r>
            <a:endParaRPr lang="en-US" sz="2600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6" y="3119956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2" y="3120416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5" y="319104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6" y="429110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1000" y="5499000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5" y="5518184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6" y="5447091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5" y="436220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2" y="4362200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утвърдени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https://judge.softuni.org/Contests/Practice/Index/3901#2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12FF2D-27BC-68BF-0299-CEFD6918341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en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984" y="3059539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40" y="3305695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12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984" y="4981000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815189" y="529324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41" y="5193754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803570" y="3436944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58" y="3059537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415" y="3305695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48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58" y="4980999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22645" y="539273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415" y="519375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06564" y="3402539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https://judge.softuni.org/Contests/Practice/Index/3901#3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b="1" dirty="0">
                <a:solidFill>
                  <a:srgbClr val="FFFFFF"/>
                </a:solidFill>
              </a:rPr>
              <a:t>метода програмата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приключва</a:t>
            </a:r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94563EB-6AE2-8837-CE82-000693659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Препоръки за правилни имена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52857"/>
          </a:xfrm>
        </p:spPr>
        <p:txBody>
          <a:bodyPr>
            <a:normAutofit/>
          </a:bodyPr>
          <a:lstStyle/>
          <a:p>
            <a:pPr lvl="1">
              <a:spcBef>
                <a:spcPts val="1000"/>
              </a:spcBef>
            </a:pPr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spcBef>
                <a:spcPts val="10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>
              <a:spcBef>
                <a:spcPts val="1000"/>
              </a:spcBef>
            </a:pP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Ако не се сещате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какво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000" y="3654000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8119" y="574661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6832" y="3663067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089" y="575637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391107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Именуване на </a:t>
            </a:r>
            <a:r>
              <a:rPr lang="bg-BG" sz="3400" b="1" dirty="0"/>
              <a:t>параметър:</a:t>
            </a: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8617" y="4604477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9295" y="4732546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617" y="5714681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963" y="5835021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утвърдени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6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 стойност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78702"/>
              <a:gd name="adj2" fmla="val 36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65024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37794" y="3267111"/>
            <a:ext cx="2571877" cy="1424904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</a:t>
            </a:r>
            <a:r>
              <a:rPr lang="bg-BG" sz="3400" dirty="0"/>
              <a:t>на код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преизползваме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</a:t>
            </a:r>
            <a:r>
              <a:rPr lang="bg-BG" sz="3199" b="1" dirty="0">
                <a:solidFill>
                  <a:schemeClr val="bg1"/>
                </a:solidFill>
              </a:rPr>
              <a:t>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84045"/>
              <a:gd name="adj2" fmla="val 13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5049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</a:t>
            </a:r>
            <a:br>
              <a:rPr lang="bg-BG" dirty="0"/>
            </a:br>
            <a:r>
              <a:rPr lang="bg-BG" dirty="0"/>
              <a:t>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881000" y="1131496"/>
            <a:ext cx="2609800" cy="710185"/>
          </a:xfrm>
          <a:prstGeom prst="wedgeRoundRectCallout">
            <a:avLst>
              <a:gd name="adj1" fmla="val -27116"/>
              <a:gd name="adj2" fmla="val 122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017776"/>
            <a:ext cx="2536895" cy="955019"/>
          </a:xfrm>
          <a:prstGeom prst="wedgeRoundRectCallout">
            <a:avLst>
              <a:gd name="adj1" fmla="val 39896"/>
              <a:gd name="adj2" fmla="val 101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799" b="1" dirty="0">
                <a:solidFill>
                  <a:srgbClr val="FFFFFF"/>
                </a:solidFill>
              </a:rPr>
              <a:t>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032679" y="1017776"/>
            <a:ext cx="3275664" cy="983453"/>
          </a:xfrm>
          <a:prstGeom prst="wedgeRoundRectCallout">
            <a:avLst>
              <a:gd name="adj1" fmla="val -41625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r>
              <a:rPr lang="bg-BG" sz="2799" b="1" dirty="0">
                <a:solidFill>
                  <a:srgbClr val="FFFFFF"/>
                </a:solidFill>
              </a:rPr>
              <a:t>, които методът приема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150129"/>
              <a:gd name="adj2" fmla="val 27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2077</Words>
  <Application>Microsoft Macintosh PowerPoint</Application>
  <PresentationFormat>Widescreen</PresentationFormat>
  <Paragraphs>414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Задача: По-голямо число</vt:lpstr>
      <vt:lpstr>Решение: По-голямо число (1)</vt:lpstr>
      <vt:lpstr>Решение: По-голямо число (2)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Връщане на стойности в метода</vt:lpstr>
      <vt:lpstr>Ключовата дума return</vt:lpstr>
      <vt:lpstr>Задача: Лице на правоъгълник</vt:lpstr>
      <vt:lpstr>Решение: Лице на правоъгълник</vt:lpstr>
      <vt:lpstr>Ред на изпълнение в програмата</vt:lpstr>
      <vt:lpstr>Изпълнение на програмата</vt:lpstr>
      <vt:lpstr>Именуване на методи</vt:lpstr>
      <vt:lpstr>Правила при именуване</vt:lpstr>
      <vt:lpstr>Именуване на параметрите на метод</vt:lpstr>
      <vt:lpstr>Методи – утвърдени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395</cp:revision>
  <dcterms:created xsi:type="dcterms:W3CDTF">2018-05-23T13:08:44Z</dcterms:created>
  <dcterms:modified xsi:type="dcterms:W3CDTF">2023-02-07T09:44:37Z</dcterms:modified>
  <cp:category>Programming;computer programming;software development;web development</cp:category>
</cp:coreProperties>
</file>