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542" r:id="rId19"/>
    <p:sldId id="543" r:id="rId20"/>
    <p:sldId id="544" r:id="rId21"/>
    <p:sldId id="545" r:id="rId22"/>
    <p:sldId id="546" r:id="rId23"/>
    <p:sldId id="596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97" r:id="rId32"/>
    <p:sldId id="598" r:id="rId33"/>
    <p:sldId id="599" r:id="rId34"/>
    <p:sldId id="600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  <p14:sldId id="59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  <p14:sldId id="597"/>
            <p14:sldId id="598"/>
            <p14:sldId id="599"/>
            <p14:sldId id="600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400" autoAdjust="0"/>
  </p:normalViewPr>
  <p:slideViewPr>
    <p:cSldViewPr showGuides="1">
      <p:cViewPr varScale="1">
        <p:scale>
          <a:sx n="105" d="100"/>
          <a:sy n="105" d="100"/>
        </p:scale>
        <p:origin x="75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25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60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3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B9F8-3476-7E19-00EE-20EC7D6D7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1540820"/>
            <a:ext cx="3848637" cy="4839375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259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654000"/>
            <a:ext cx="2384999" cy="855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Натискайки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dirty="0"/>
              <a:t>, можем да изберем </a:t>
            </a:r>
            <a:r>
              <a:rPr lang="bg-BG" b="1" dirty="0">
                <a:solidFill>
                  <a:schemeClr val="bg1"/>
                </a:solidFill>
              </a:rPr>
              <a:t>опцията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SQL View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Тя ще покаже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скрипта </a:t>
            </a:r>
            <a:r>
              <a:rPr lang="bg-BG" dirty="0"/>
              <a:t>за извличане на редовете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500" y="3114000"/>
            <a:ext cx="2385000" cy="19009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156748"/>
            <a:ext cx="540000" cy="65889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329000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  <a:p>
            <a:pPr lvl="1"/>
            <a:r>
              <a:rPr lang="bg-BG" dirty="0"/>
              <a:t>Можем да ползваме </a:t>
            </a:r>
            <a:r>
              <a:rPr lang="bg-BG" b="1" dirty="0">
                <a:solidFill>
                  <a:schemeClr val="bg1"/>
                </a:solidFill>
              </a:rPr>
              <a:t>една и съща </a:t>
            </a:r>
            <a:r>
              <a:rPr lang="bg-BG" dirty="0"/>
              <a:t>заявка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dirty="0"/>
              <a:t>Изберете </a:t>
            </a:r>
            <a:r>
              <a:rPr lang="en-US" b="1" dirty="0"/>
              <a:t>Design View </a:t>
            </a:r>
            <a:r>
              <a:rPr lang="bg-BG" dirty="0"/>
              <a:t>за заявката</a:t>
            </a:r>
            <a:endParaRPr lang="en-US" dirty="0"/>
          </a:p>
          <a:p>
            <a:r>
              <a:rPr lang="bg-BG" dirty="0"/>
              <a:t>Въведете в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  <a:r>
              <a:rPr lang="bg-BG" dirty="0"/>
              <a:t> за даденото поле</a:t>
            </a:r>
            <a:br>
              <a:rPr lang="bg-BG" dirty="0"/>
            </a:br>
            <a:r>
              <a:rPr lang="bg-BG" dirty="0"/>
              <a:t>стойност </a:t>
            </a:r>
            <a:r>
              <a:rPr lang="bg-BG" b="1" dirty="0"/>
              <a:t>в скоби </a:t>
            </a:r>
            <a:r>
              <a:rPr lang="bg-BG" dirty="0"/>
              <a:t>(т.е. параметър)</a:t>
            </a:r>
            <a:endParaRPr lang="en-US" dirty="0"/>
          </a:p>
          <a:p>
            <a:endParaRPr lang="bg-BG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ECCBD-584B-9485-2EA5-A0CEFF18041A}"/>
              </a:ext>
            </a:extLst>
          </p:cNvPr>
          <p:cNvGrpSpPr/>
          <p:nvPr/>
        </p:nvGrpSpPr>
        <p:grpSpPr>
          <a:xfrm>
            <a:off x="651000" y="3237541"/>
            <a:ext cx="10093223" cy="3238500"/>
            <a:chOff x="651000" y="3237541"/>
            <a:chExt cx="10093223" cy="3238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6962BA-9F51-D8DB-06E1-666A10A20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00" y="3356604"/>
              <a:ext cx="3790950" cy="300037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61F0D6-C59A-CEB5-CC06-1E77EA8E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678" y="3237541"/>
              <a:ext cx="5091545" cy="32385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F0F032-04C6-8B9A-D4D4-62DE9909654F}"/>
                </a:ext>
              </a:extLst>
            </p:cNvPr>
            <p:cNvSpPr/>
            <p:nvPr/>
          </p:nvSpPr>
          <p:spPr bwMode="auto">
            <a:xfrm>
              <a:off x="4755755" y="4715687"/>
              <a:ext cx="583118" cy="282209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862A2E-99CF-00B7-43C0-628353EB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000" y="1404001"/>
            <a:ext cx="4115577" cy="1529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04514" y="2181238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ru-RU" sz="4000" b="1" dirty="0">
                <a:solidFill>
                  <a:schemeClr val="bg1"/>
                </a:solidFill>
              </a:rPr>
              <a:t>SQL</a:t>
            </a:r>
            <a:r>
              <a:rPr lang="ru-RU" sz="4000" dirty="0"/>
              <a:t> редактор / </a:t>
            </a:r>
            <a:r>
              <a:rPr lang="ru-RU" sz="4000" b="1" dirty="0">
                <a:solidFill>
                  <a:schemeClr val="bg1"/>
                </a:solidFill>
              </a:rPr>
              <a:t>визуален</a:t>
            </a:r>
            <a:r>
              <a:rPr lang="ru-RU" sz="4000" dirty="0"/>
              <a:t> редактор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D826-97A6-BAA4-94F7-2911322D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7873-34D0-C941-A726-DB67FACFC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E3981-8661-BCF3-D193-70E8CA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3A2F99-23C5-DE43-9FC5-EC72F2E59723}"/>
              </a:ext>
            </a:extLst>
          </p:cNvPr>
          <p:cNvSpPr/>
          <p:nvPr/>
        </p:nvSpPr>
        <p:spPr bwMode="auto">
          <a:xfrm>
            <a:off x="3891000" y="3429000"/>
            <a:ext cx="4725000" cy="20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още един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screenshot,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формуляра + бутоните за навигация.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2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8D0D6-665C-85A7-CC59-6350C824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04" y="4347050"/>
            <a:ext cx="5625192" cy="24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  <p:pic>
        <p:nvPicPr>
          <p:cNvPr id="5" name="Picture 4" descr="A circular object with a logo on it&#10;&#10;Description automatically generated">
            <a:extLst>
              <a:ext uri="{FF2B5EF4-FFF2-40B4-BE49-F238E27FC236}">
                <a16:creationId xmlns:a16="http://schemas.microsoft.com/office/drawing/2014/main" id="{05E6D692-5BCE-531A-0346-B2DEDE50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t="17303" r="14539" b="15321"/>
          <a:stretch/>
        </p:blipFill>
        <p:spPr>
          <a:xfrm>
            <a:off x="4628763" y="1224000"/>
            <a:ext cx="2934474" cy="283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CC1E-7139-1098-04F6-62D9C18DC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0561-ADCC-E014-6E46-7C0052E24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Запазете отчета, за да може да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навигационния панел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5FC5B-A962-B76A-D4F0-13A84592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10" y="125627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D312-1D1C-CD24-75BB-40797264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56" y="2349000"/>
            <a:ext cx="9221487" cy="23339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45755-6B60-C88B-1C90-7433F7EC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418" y="5149428"/>
            <a:ext cx="2784082" cy="1232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E1B1FD-3D97-7FD9-91EB-A5A1EACB3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80" y="4824000"/>
            <a:ext cx="1864198" cy="190837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58BFAA-0657-70F2-F3CF-1610EC144A93}"/>
              </a:ext>
            </a:extLst>
          </p:cNvPr>
          <p:cNvSpPr/>
          <p:nvPr/>
        </p:nvSpPr>
        <p:spPr bwMode="auto">
          <a:xfrm>
            <a:off x="5548166" y="5549090"/>
            <a:ext cx="630000" cy="4333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86701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В навигационния панел</a:t>
            </a:r>
            <a:r>
              <a:rPr lang="en-US" sz="3200" dirty="0"/>
              <a:t>, </a:t>
            </a:r>
            <a:r>
              <a:rPr lang="bg-BG" sz="3200" dirty="0"/>
              <a:t>с </a:t>
            </a:r>
            <a:r>
              <a:rPr lang="bg-BG" sz="3200" b="1" dirty="0"/>
              <a:t>десния бутон </a:t>
            </a:r>
            <a:r>
              <a:rPr lang="bg-BG" sz="3200" dirty="0"/>
              <a:t>натиснете </a:t>
            </a:r>
            <a:r>
              <a:rPr lang="bg-BG" sz="3200" b="1" dirty="0"/>
              <a:t>отчета</a:t>
            </a:r>
            <a:r>
              <a:rPr lang="bg-BG" sz="3200" dirty="0"/>
              <a:t> и след това изберете</a:t>
            </a:r>
            <a:r>
              <a:rPr lang="en-US" sz="3200" dirty="0"/>
              <a:t> [</a:t>
            </a:r>
            <a:r>
              <a:rPr lang="en-US" sz="3200" b="1" dirty="0">
                <a:latin typeface="Consolas" panose="020B0609020204030204" pitchFamily="49" charset="0"/>
              </a:rPr>
              <a:t>Print Preview</a:t>
            </a:r>
            <a:r>
              <a:rPr lang="en-US" sz="3200" dirty="0"/>
              <a:t>]</a:t>
            </a:r>
          </a:p>
          <a:p>
            <a:r>
              <a:rPr lang="ru-RU" sz="3200" dirty="0"/>
              <a:t>В раздела </a:t>
            </a:r>
            <a:r>
              <a:rPr lang="ru-RU" sz="3200" b="1" dirty="0"/>
              <a:t>Print Preview</a:t>
            </a:r>
            <a:r>
              <a:rPr lang="ru-RU" sz="3200" dirty="0"/>
              <a:t>, в групата </a:t>
            </a:r>
            <a:r>
              <a:rPr lang="ru-RU" sz="3200" b="1" dirty="0"/>
              <a:t>Page Layout</a:t>
            </a:r>
            <a:r>
              <a:rPr lang="ru-RU" sz="3200" dirty="0"/>
              <a:t>, натиснете </a:t>
            </a:r>
            <a:r>
              <a:rPr lang="en-US" sz="3200" dirty="0"/>
              <a:t>[</a:t>
            </a:r>
            <a:r>
              <a:rPr lang="ru-RU" sz="3200" b="1" dirty="0">
                <a:latin typeface="Consolas" panose="020B0609020204030204" pitchFamily="49" charset="0"/>
              </a:rPr>
              <a:t>Page Setup</a:t>
            </a:r>
            <a:r>
              <a:rPr lang="en-US" sz="3200" dirty="0"/>
              <a:t>]</a:t>
            </a:r>
            <a:r>
              <a:rPr lang="ru-RU" sz="3200" b="1" dirty="0"/>
              <a:t> </a:t>
            </a:r>
            <a:r>
              <a:rPr lang="ru-RU" sz="3200" dirty="0"/>
              <a:t>и задайте желаните от вас </a:t>
            </a:r>
            <a:r>
              <a:rPr lang="ru-RU" sz="3200" b="1" dirty="0">
                <a:solidFill>
                  <a:schemeClr val="bg1"/>
                </a:solidFill>
              </a:rPr>
              <a:t>настройки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C54D9-9C36-1013-C7AB-7295F1E9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944" y="2124000"/>
            <a:ext cx="2457793" cy="41820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3FB1D585-2DCA-21C1-A54A-4D1A5516920D}"/>
              </a:ext>
            </a:extLst>
          </p:cNvPr>
          <p:cNvSpPr/>
          <p:nvPr/>
        </p:nvSpPr>
        <p:spPr>
          <a:xfrm>
            <a:off x="10347840" y="5564927"/>
            <a:ext cx="1485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6" name="Picture 2" descr="Page setup dialog box">
            <a:extLst>
              <a:ext uri="{FF2B5EF4-FFF2-40B4-BE49-F238E27FC236}">
                <a16:creationId xmlns:a16="http://schemas.microsoft.com/office/drawing/2014/main" id="{40364E96-BAB7-2CD8-A430-55CCCA13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25" y="3935718"/>
            <a:ext cx="2799376" cy="286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За да принтирате отчета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] -&gt; [</a:t>
            </a:r>
            <a:r>
              <a:rPr lang="en-US" b="1" dirty="0">
                <a:latin typeface="Consolas" panose="020B0609020204030204" pitchFamily="49" charset="0"/>
              </a:rPr>
              <a:t>Print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Натискайки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Print Preview</a:t>
            </a:r>
            <a:r>
              <a:rPr lang="en-US" dirty="0"/>
              <a:t>], </a:t>
            </a:r>
            <a:r>
              <a:rPr lang="bg-BG" dirty="0"/>
              <a:t>ще се визуализира начинът, по който ще изглежда </a:t>
            </a:r>
            <a:r>
              <a:rPr lang="bg-BG" b="1" dirty="0">
                <a:solidFill>
                  <a:schemeClr val="bg1"/>
                </a:solidFill>
              </a:rPr>
              <a:t>отчетът</a:t>
            </a:r>
            <a:r>
              <a:rPr lang="bg-BG" dirty="0"/>
              <a:t> при принтиране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96C9A-7466-DA63-DB58-F89E09A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0" y="3104221"/>
            <a:ext cx="4905000" cy="3551373"/>
          </a:xfrm>
          <a:prstGeom prst="rect">
            <a:avLst/>
          </a:prstGeom>
        </p:spPr>
      </p:pic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AF90E82F-D386-2D93-3378-0BF2CFBE0353}"/>
              </a:ext>
            </a:extLst>
          </p:cNvPr>
          <p:cNvSpPr/>
          <p:nvPr/>
        </p:nvSpPr>
        <p:spPr>
          <a:xfrm>
            <a:off x="1821000" y="5004000"/>
            <a:ext cx="2700000" cy="40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D0676E-B4F5-B3CE-0A3C-3A7162EAD791}"/>
              </a:ext>
            </a:extLst>
          </p:cNvPr>
          <p:cNvSpPr/>
          <p:nvPr/>
        </p:nvSpPr>
        <p:spPr bwMode="auto">
          <a:xfrm>
            <a:off x="5736000" y="4689000"/>
            <a:ext cx="540000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9AA41-6A5E-9843-4BF2-135D739EE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00" y="3104221"/>
            <a:ext cx="5193414" cy="35547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9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12530-5CE5-A8C8-3FA5-D75EBCA8E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17BD-BDB0-1546-14AC-3C7FA0A57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Quick Print</a:t>
            </a:r>
            <a:r>
              <a:rPr lang="en-US" dirty="0"/>
              <a:t>] </a:t>
            </a:r>
            <a:r>
              <a:rPr lang="bg-BG" dirty="0"/>
              <a:t>и следвайте </a:t>
            </a:r>
            <a:r>
              <a:rPr lang="bg-BG" b="1" dirty="0"/>
              <a:t>стъпките</a:t>
            </a:r>
            <a:r>
              <a:rPr lang="bg-BG" dirty="0"/>
              <a:t>, за да отпечатате </a:t>
            </a:r>
            <a:r>
              <a:rPr lang="bg-BG" b="1" dirty="0"/>
              <a:t>отчета</a:t>
            </a:r>
            <a:r>
              <a:rPr lang="bg-BG" dirty="0"/>
              <a:t> чрез </a:t>
            </a:r>
            <a:r>
              <a:rPr lang="bg-BG" b="1" dirty="0"/>
              <a:t>вашия принтер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C8E320-BCCE-43D9-0BBF-C88E2625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423B-507D-3629-4001-4039CB05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15" y="3069000"/>
            <a:ext cx="498337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0" y="1511089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6000" y="1230234"/>
            <a:ext cx="11930042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 &gt;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Изберете</a:t>
            </a:r>
            <a:r>
              <a:rPr lang="en-US" sz="3200" dirty="0"/>
              <a:t>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sz="3200" dirty="0"/>
              <a:t>и натиснете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  <a:endParaRPr lang="en-US" sz="3200" dirty="0"/>
          </a:p>
          <a:p>
            <a:r>
              <a:rPr lang="ru-RU" sz="32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09000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95" y="2281500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09000"/>
            <a:ext cx="2569800" cy="882653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Words>1289</Words>
  <Application>Microsoft Office PowerPoint</Application>
  <PresentationFormat>Widescreen</PresentationFormat>
  <Paragraphs>204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PowerPoint Presentation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Принтиране на отчет (1)</vt:lpstr>
      <vt:lpstr>Принтиране на отчет (2)</vt:lpstr>
      <vt:lpstr>Принтиране на отчет (3)</vt:lpstr>
      <vt:lpstr>Принтиране на отчет (4)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138</cp:revision>
  <dcterms:created xsi:type="dcterms:W3CDTF">2018-05-23T13:08:44Z</dcterms:created>
  <dcterms:modified xsi:type="dcterms:W3CDTF">2024-04-16T20:11:49Z</dcterms:modified>
  <cp:category>computer programming;programming;software development;software engineering</cp:category>
</cp:coreProperties>
</file>