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511" r:id="rId4"/>
    <p:sldId id="580" r:id="rId5"/>
    <p:sldId id="522" r:id="rId6"/>
    <p:sldId id="581" r:id="rId7"/>
    <p:sldId id="527" r:id="rId8"/>
    <p:sldId id="523" r:id="rId9"/>
    <p:sldId id="525" r:id="rId10"/>
    <p:sldId id="528" r:id="rId11"/>
    <p:sldId id="526" r:id="rId12"/>
    <p:sldId id="531" r:id="rId13"/>
    <p:sldId id="532" r:id="rId14"/>
    <p:sldId id="582" r:id="rId15"/>
    <p:sldId id="541" r:id="rId16"/>
    <p:sldId id="529" r:id="rId17"/>
    <p:sldId id="583" r:id="rId18"/>
    <p:sldId id="587" r:id="rId19"/>
    <p:sldId id="584" r:id="rId20"/>
    <p:sldId id="586" r:id="rId21"/>
    <p:sldId id="585" r:id="rId22"/>
    <p:sldId id="533" r:id="rId23"/>
    <p:sldId id="535" r:id="rId24"/>
    <p:sldId id="536" r:id="rId25"/>
    <p:sldId id="537" r:id="rId26"/>
    <p:sldId id="539" r:id="rId27"/>
    <p:sldId id="567" r:id="rId28"/>
    <p:sldId id="568" r:id="rId29"/>
    <p:sldId id="569" r:id="rId30"/>
    <p:sldId id="570" r:id="rId31"/>
    <p:sldId id="571" r:id="rId32"/>
    <p:sldId id="540" r:id="rId33"/>
    <p:sldId id="572" r:id="rId34"/>
    <p:sldId id="573" r:id="rId35"/>
    <p:sldId id="574" r:id="rId36"/>
    <p:sldId id="575" r:id="rId37"/>
    <p:sldId id="576" r:id="rId38"/>
    <p:sldId id="577" r:id="rId39"/>
    <p:sldId id="578" r:id="rId40"/>
    <p:sldId id="349" r:id="rId41"/>
    <p:sldId id="504" r:id="rId42"/>
    <p:sldId id="5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81"/>
            <p14:sldId id="527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7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247" autoAdjust="0"/>
  </p:normalViewPr>
  <p:slideViewPr>
    <p:cSldViewPr showGuides="1">
      <p:cViewPr varScale="1">
        <p:scale>
          <a:sx n="106" d="100"/>
          <a:sy n="106" d="100"/>
        </p:scale>
        <p:origin x="16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gi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292" y="2935468"/>
            <a:ext cx="7513416" cy="372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r>
              <a:rPr lang="en-US" dirty="0"/>
              <a:t> (1)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5D8E5B-70B1-CD36-FAB4-088BF5C64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7F40-986C-9C86-6564-A65278869C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407BC4-420B-58B4-89A5-FB57FB24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951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r>
              <a:rPr lang="bg-BG" dirty="0"/>
              <a:t> и </a:t>
            </a:r>
            <a:br>
              <a:rPr lang="bg-BG" dirty="0"/>
            </a:br>
            <a:r>
              <a:rPr lang="bg-BG" dirty="0"/>
              <a:t>попълване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таблици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Попълване на 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746" y="3744000"/>
            <a:ext cx="5224430" cy="2385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891000" y="5647434"/>
            <a:ext cx="153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26000" y="4329000"/>
            <a:ext cx="94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MS Access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употреба</a:t>
            </a:r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</a:t>
            </a:r>
            <a:r>
              <a:rPr lang="ru-RU" dirty="0" err="1"/>
              <a:t>импортиране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1000" y="1196125"/>
            <a:ext cx="3887498" cy="5528766"/>
          </a:xfrm>
        </p:spPr>
        <p:txBody>
          <a:bodyPr>
            <a:normAutofit/>
          </a:bodyPr>
          <a:lstStyle/>
          <a:p>
            <a:r>
              <a:rPr lang="en-US" sz="3200" b="1" dirty="0"/>
              <a:t>MS Access</a:t>
            </a:r>
          </a:p>
          <a:p>
            <a:pPr lvl="1"/>
            <a:r>
              <a:rPr lang="bg-BG" sz="2800" dirty="0"/>
              <a:t>Настолна система за менажиране на бази данни</a:t>
            </a:r>
          </a:p>
          <a:p>
            <a:pPr lvl="1"/>
            <a:r>
              <a:rPr lang="bg-BG" sz="2800" dirty="0"/>
              <a:t>Таблици, връзки, заявки, отчети, формуляри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42447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Изберете име на файл и местоположение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0495DB-7A68-B440-954D-DB8BB14FEBFC}"/>
              </a:ext>
            </a:extLst>
          </p:cNvPr>
          <p:cNvGrpSpPr/>
          <p:nvPr/>
        </p:nvGrpSpPr>
        <p:grpSpPr>
          <a:xfrm>
            <a:off x="576885" y="2889000"/>
            <a:ext cx="10874115" cy="3419952"/>
            <a:chOff x="291000" y="2889000"/>
            <a:chExt cx="10874115" cy="34199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75551D-EDAE-5A75-B650-9601D224C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1000" y="2889000"/>
              <a:ext cx="6554115" cy="3419952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6F980976-422F-A48F-F264-FA8DF064E4AB}"/>
                </a:ext>
              </a:extLst>
            </p:cNvPr>
            <p:cNvSpPr/>
            <p:nvPr/>
          </p:nvSpPr>
          <p:spPr bwMode="auto">
            <a:xfrm>
              <a:off x="3846000" y="4454093"/>
              <a:ext cx="585000" cy="28976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B4D3E3-2E40-6956-0FD4-C9F4C3998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1000" y="3176530"/>
              <a:ext cx="3319042" cy="28448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4036</TotalTime>
  <Words>1566</Words>
  <Application>Microsoft Office PowerPoint</Application>
  <PresentationFormat>Widescreen</PresentationFormat>
  <Paragraphs>241</Paragraphs>
  <Slides>42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Същност и употреба</vt:lpstr>
      <vt:lpstr>Какво е MS Access?</vt:lpstr>
      <vt:lpstr>Какво е MS Access?</vt:lpstr>
      <vt:lpstr>Инсталация на MS Access</vt:lpstr>
      <vt:lpstr>Таблици в MS Access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 (1)</vt:lpstr>
      <vt:lpstr>Свързване на таблици с падащ списък (2)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115</cp:revision>
  <dcterms:created xsi:type="dcterms:W3CDTF">2018-05-23T13:08:44Z</dcterms:created>
  <dcterms:modified xsi:type="dcterms:W3CDTF">2023-12-10T13:18:58Z</dcterms:modified>
  <cp:category>computer programming;programming;software development;software engineering</cp:category>
</cp:coreProperties>
</file>