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79" r:id="rId20"/>
    <p:sldId id="770" r:id="rId21"/>
    <p:sldId id="768" r:id="rId22"/>
    <p:sldId id="777" r:id="rId23"/>
    <p:sldId id="776" r:id="rId24"/>
    <p:sldId id="633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79"/>
            <p14:sldId id="770"/>
            <p14:sldId id="768"/>
            <p14:sldId id="777"/>
            <p14:sldId id="77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18" autoAdjust="0"/>
    <p:restoredTop sz="95188" autoAdjust="0"/>
  </p:normalViewPr>
  <p:slideViewPr>
    <p:cSldViewPr showGuides="1">
      <p:cViewPr varScale="1">
        <p:scale>
          <a:sx n="99" d="100"/>
          <a:sy n="99" d="100"/>
        </p:scale>
        <p:origin x="208" y="4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5.08.24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Какво е </a:t>
            </a:r>
            <a:r>
              <a:rPr lang="en-US" sz="4400" dirty="0"/>
              <a:t>Use Case?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B091-B772-9EBE-B5E0-4EF7F4961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1860" b="590"/>
          <a:stretch/>
        </p:blipFill>
        <p:spPr>
          <a:xfrm>
            <a:off x="3441000" y="594000"/>
            <a:ext cx="5361712" cy="387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800" b="1" dirty="0"/>
              <a:t>Достъп</a:t>
            </a:r>
            <a:r>
              <a:rPr lang="bg-BG" sz="2800" dirty="0"/>
              <a:t> до </a:t>
            </a:r>
            <a:r>
              <a:rPr lang="bg-BG" sz="2800" b="1" dirty="0"/>
              <a:t>системата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Роли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Администратор</a:t>
            </a:r>
            <a:r>
              <a:rPr lang="bg-BG" sz="2800" dirty="0"/>
              <a:t> и </a:t>
            </a:r>
            <a:r>
              <a:rPr lang="bg-BG" sz="2800" b="1" dirty="0"/>
              <a:t>лекар</a:t>
            </a:r>
            <a:endParaRPr lang="bg-BG" sz="2800" dirty="0"/>
          </a:p>
          <a:p>
            <a:r>
              <a:rPr lang="bg-BG" sz="3000" b="1" dirty="0">
                <a:solidFill>
                  <a:schemeClr val="bg1"/>
                </a:solidFill>
              </a:rPr>
              <a:t>Пациенти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Четене</a:t>
            </a:r>
            <a:r>
              <a:rPr lang="bg-BG" sz="2800" dirty="0"/>
              <a:t> от </a:t>
            </a:r>
            <a:r>
              <a:rPr lang="bg-BG" sz="2800" b="1" dirty="0"/>
              <a:t>лекар</a:t>
            </a:r>
            <a:r>
              <a:rPr lang="bg-BG" sz="2800" dirty="0"/>
              <a:t> и </a:t>
            </a:r>
            <a:r>
              <a:rPr lang="bg-BG" sz="2800" b="1" dirty="0"/>
              <a:t>админ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от </a:t>
            </a:r>
            <a:r>
              <a:rPr lang="bg-BG" sz="2800" b="1" dirty="0"/>
              <a:t>админ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Лекари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Четене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от </a:t>
            </a:r>
            <a:r>
              <a:rPr lang="bg-BG" sz="2800" b="1" dirty="0"/>
              <a:t>админ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Прегледи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Четене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от </a:t>
            </a:r>
            <a:r>
              <a:rPr lang="bg-BG" sz="2800" b="1" dirty="0"/>
              <a:t>лекар</a:t>
            </a:r>
            <a:r>
              <a:rPr lang="bg-BG" sz="2800" dirty="0"/>
              <a:t> и </a:t>
            </a:r>
            <a:r>
              <a:rPr lang="bg-BG" sz="2800" b="1" dirty="0"/>
              <a:t>админ</a:t>
            </a:r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ЕГН</a:t>
            </a:r>
            <a:r>
              <a:rPr lang="bg-BG" sz="3000" dirty="0"/>
              <a:t>, </a:t>
            </a:r>
            <a:r>
              <a:rPr lang="bg-BG" sz="3000" b="1" dirty="0"/>
              <a:t>пол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специалност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3000" b="1" dirty="0"/>
              <a:t>Дата и час</a:t>
            </a:r>
            <a:r>
              <a:rPr lang="bg-BG" sz="3000" dirty="0"/>
              <a:t>, </a:t>
            </a:r>
            <a:r>
              <a:rPr lang="bg-BG" sz="3000" b="1" dirty="0"/>
              <a:t>описание</a:t>
            </a:r>
          </a:p>
          <a:p>
            <a:pPr lvl="1"/>
            <a:r>
              <a:rPr lang="bg-BG" sz="3000" dirty="0"/>
              <a:t>Връзка с </a:t>
            </a:r>
            <a:r>
              <a:rPr lang="bg-BG" sz="3000" b="1" dirty="0"/>
              <a:t>пациент</a:t>
            </a:r>
            <a:r>
              <a:rPr lang="bg-BG" sz="3000" dirty="0"/>
              <a:t> и </a:t>
            </a:r>
            <a:r>
              <a:rPr lang="bg-BG" sz="3000" b="1" dirty="0"/>
              <a:t>лекар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3000" b="1" dirty="0"/>
              <a:t>Име</a:t>
            </a:r>
          </a:p>
          <a:p>
            <a:r>
              <a:rPr lang="bg-BG" sz="34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3000" b="1" dirty="0"/>
              <a:t>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</a:p>
          <a:p>
            <a:pPr lvl="1"/>
            <a:r>
              <a:rPr lang="bg-BG" sz="3000" dirty="0"/>
              <a:t>Връзка с </a:t>
            </a:r>
            <a:r>
              <a:rPr lang="bg-BG" sz="3000" b="1" dirty="0"/>
              <a:t>роля</a:t>
            </a:r>
            <a:r>
              <a:rPr lang="bg-BG" sz="3000" dirty="0"/>
              <a:t> и </a:t>
            </a:r>
            <a:r>
              <a:rPr lang="bg-BG" sz="3000" b="1" dirty="0"/>
              <a:t>лекар</a:t>
            </a:r>
          </a:p>
        </p:txBody>
      </p:sp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Предоставяне на достъп до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Какво е 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r>
              <a:rPr lang="bg-BG" sz="3400" dirty="0"/>
              <a:t>?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r>
              <a:rPr lang="en-US" sz="3400" dirty="0"/>
              <a:t>?</a:t>
            </a:r>
            <a:endParaRPr lang="bg-BG" sz="3400" dirty="0"/>
          </a:p>
          <a:p>
            <a:r>
              <a:rPr lang="bg-BG" sz="3400" dirty="0"/>
              <a:t>Примерно приложение: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Главна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описание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лекари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описание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описание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дата</a:t>
            </a:r>
            <a:r>
              <a:rPr lang="bg-BG" dirty="0"/>
              <a:t> и </a:t>
            </a:r>
            <a:r>
              <a:rPr lang="bg-BG" b="1" dirty="0"/>
              <a:t>описание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03158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3400462" y="11817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16" y="3718775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48742</TotalTime>
  <Words>1249</Words>
  <Application>Microsoft Macintosh PowerPoint</Application>
  <PresentationFormat>Widescreen</PresentationFormat>
  <Paragraphs>212</Paragraphs>
  <Slides>26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Какво е Use Case?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</vt:lpstr>
      <vt:lpstr>Проектиране: дизайн на UI - Входна форма</vt:lpstr>
      <vt:lpstr>Проектиране: дизайн на UI - Главна форма</vt:lpstr>
      <vt:lpstr>Проектиране: дизайн на UI - Пациенти</vt:lpstr>
      <vt:lpstr>Проектиране: дизайн на UI - Прегледи</vt:lpstr>
      <vt:lpstr>Проектиране: дизайн на UI - Лекари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396</cp:revision>
  <dcterms:created xsi:type="dcterms:W3CDTF">2018-05-23T13:08:44Z</dcterms:created>
  <dcterms:modified xsi:type="dcterms:W3CDTF">2024-08-05T10:58:42Z</dcterms:modified>
  <cp:category/>
</cp:coreProperties>
</file>