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1" r:id="rId11"/>
    <p:sldId id="602" r:id="rId12"/>
    <p:sldId id="504" r:id="rId13"/>
    <p:sldId id="5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Рисуване на изображение" id="{8481EA7C-4888-473A-B870-48E4BDAC0E91}">
          <p14:sldIdLst>
            <p14:sldId id="603"/>
            <p14:sldId id="604"/>
            <p14:sldId id="605"/>
            <p14:sldId id="606"/>
            <p14:sldId id="607"/>
            <p14:sldId id="608"/>
          </p14:sldIdLst>
        </p14:section>
        <p14:section name="Изчертаване на линии и геометрични фигури" id="{C53E0C70-4F6C-4B17-B044-ED7163C16860}">
          <p14:sldIdLst>
            <p14:sldId id="609"/>
            <p14:sldId id="611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6395" autoAdjust="0"/>
  </p:normalViewPr>
  <p:slideViewPr>
    <p:cSldViewPr showGuides="1">
      <p:cViewPr varScale="1">
        <p:scale>
          <a:sx n="115" d="100"/>
          <a:sy n="115" d="100"/>
        </p:scale>
        <p:origin x="28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918853"/>
            <a:ext cx="11083636" cy="6147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ToDo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1487499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Инструменти за изчертаване и рисуване със свободна ръка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4" b="29144"/>
          <a:stretch/>
        </p:blipFill>
        <p:spPr>
          <a:xfrm>
            <a:off x="6390123" y="3114001"/>
            <a:ext cx="5248260" cy="2475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Изчертаване на права линия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28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buClr>
                <a:schemeClr val="bg2"/>
              </a:buClr>
            </a:pPr>
            <a:r>
              <a:rPr lang="en-US" sz="3200" dirty="0" smtClean="0">
                <a:solidFill>
                  <a:schemeClr val="bg2"/>
                </a:solidFill>
              </a:rPr>
              <a:t>TODO</a:t>
            </a:r>
            <a:endParaRPr lang="ru-RU" sz="2600" dirty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 smtClean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Рисуване на изображение</a:t>
            </a:r>
          </a:p>
          <a:p>
            <a:r>
              <a:rPr lang="bg-BG" dirty="0" smtClean="0"/>
              <a:t>Изчертаване на:</a:t>
            </a:r>
          </a:p>
          <a:p>
            <a:pPr lvl="1"/>
            <a:r>
              <a:rPr lang="bg-BG" dirty="0" smtClean="0"/>
              <a:t>Права линия</a:t>
            </a:r>
          </a:p>
          <a:p>
            <a:pPr lvl="1"/>
            <a:r>
              <a:rPr lang="bg-BG" dirty="0" smtClean="0"/>
              <a:t>Крива линия</a:t>
            </a:r>
          </a:p>
          <a:p>
            <a:pPr lvl="1"/>
            <a:r>
              <a:rPr lang="bg-BG" dirty="0" smtClean="0"/>
              <a:t>Фигури</a:t>
            </a:r>
          </a:p>
          <a:p>
            <a:r>
              <a:rPr lang="bg-BG" dirty="0" smtClean="0"/>
              <a:t>Избор на изображение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Основни инструменти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Рисуване на </a:t>
            </a:r>
            <a:r>
              <a:rPr lang="bg-BG" dirty="0" smtClean="0"/>
              <a:t>изображение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539000"/>
            <a:ext cx="2155570" cy="21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8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Основните инструменти </a:t>
            </a:r>
            <a:r>
              <a:rPr lang="bg-BG" dirty="0" smtClean="0"/>
              <a:t>за рисуване:</a:t>
            </a:r>
          </a:p>
          <a:p>
            <a:pPr lvl="1"/>
            <a:r>
              <a:rPr lang="bg-BG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Pencil </a:t>
            </a:r>
            <a:r>
              <a:rPr lang="en-US" dirty="0" smtClean="0"/>
              <a:t>(</a:t>
            </a:r>
            <a:r>
              <a:rPr lang="bg-BG" b="1" dirty="0" smtClean="0"/>
              <a:t>Молив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bg-BG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Brushes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bg-BG" b="1" dirty="0" smtClean="0"/>
              <a:t>Четки</a:t>
            </a:r>
            <a:r>
              <a:rPr lang="bg-BG" dirty="0" smtClean="0"/>
              <a:t>)</a:t>
            </a:r>
          </a:p>
          <a:p>
            <a:r>
              <a:rPr lang="bg-BG" dirty="0" smtClean="0"/>
              <a:t>При </a:t>
            </a:r>
            <a:r>
              <a:rPr lang="bg-BG" b="1" dirty="0" smtClean="0"/>
              <a:t>влачене</a:t>
            </a:r>
            <a:r>
              <a:rPr lang="bg-BG" dirty="0" smtClean="0"/>
              <a:t> с </a:t>
            </a:r>
            <a:r>
              <a:rPr lang="bg-BG" b="1" dirty="0" smtClean="0"/>
              <a:t>натиснат ляв бутон </a:t>
            </a:r>
            <a:r>
              <a:rPr lang="bg-BG" dirty="0" smtClean="0"/>
              <a:t>на мишката </a:t>
            </a:r>
            <a:r>
              <a:rPr lang="bg-BG" b="1" dirty="0" smtClean="0"/>
              <a:t>рисувате</a:t>
            </a:r>
            <a:r>
              <a:rPr lang="bg-BG" dirty="0" smtClean="0"/>
              <a:t> с </a:t>
            </a:r>
            <a:r>
              <a:rPr lang="en-US" b="1" dirty="0" smtClean="0">
                <a:solidFill>
                  <a:schemeClr val="bg1"/>
                </a:solidFill>
              </a:rPr>
              <a:t>Color 1</a:t>
            </a:r>
            <a:r>
              <a:rPr lang="bg-BG" dirty="0" smtClean="0"/>
              <a:t>, а при </a:t>
            </a:r>
            <a:r>
              <a:rPr lang="bg-BG" b="1" dirty="0" smtClean="0"/>
              <a:t>натиснат десен бутон </a:t>
            </a:r>
            <a:r>
              <a:rPr lang="bg-BG" dirty="0" smtClean="0"/>
              <a:t>– </a:t>
            </a:r>
            <a:r>
              <a:rPr lang="en-US" b="1" dirty="0" smtClean="0">
                <a:solidFill>
                  <a:schemeClr val="bg1"/>
                </a:solidFill>
              </a:rPr>
              <a:t>Color 2</a:t>
            </a:r>
          </a:p>
          <a:p>
            <a:r>
              <a:rPr lang="bg-BG" b="1" dirty="0" smtClean="0"/>
              <a:t>Основна характеристика</a:t>
            </a:r>
            <a:r>
              <a:rPr lang="bg-BG" dirty="0" smtClean="0"/>
              <a:t> на инструментите за рисуване е </a:t>
            </a:r>
            <a:r>
              <a:rPr lang="bg-BG" b="1" dirty="0" smtClean="0"/>
              <a:t>дебелина на линията</a:t>
            </a:r>
          </a:p>
          <a:p>
            <a:pPr lvl="1"/>
            <a:r>
              <a:rPr lang="bg-BG" dirty="0" smtClean="0"/>
              <a:t>Избира се </a:t>
            </a:r>
            <a:r>
              <a:rPr lang="bg-BG" b="1" dirty="0" smtClean="0"/>
              <a:t>бутона </a:t>
            </a:r>
            <a:r>
              <a:rPr lang="en-US" b="1" dirty="0" smtClean="0">
                <a:solidFill>
                  <a:schemeClr val="bg1"/>
                </a:solidFill>
              </a:rPr>
              <a:t>Size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Инструменти за рисуване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2068347"/>
            <a:ext cx="984269" cy="983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2" t="6390" r="20472" b="5179"/>
          <a:stretch/>
        </p:blipFill>
        <p:spPr>
          <a:xfrm>
            <a:off x="6816000" y="1943998"/>
            <a:ext cx="1350000" cy="12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Рисуване с молив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" y="1098144"/>
            <a:ext cx="12189864" cy="665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0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Рисуване с четка </a:t>
            </a:r>
            <a:r>
              <a:rPr lang="bg-BG" dirty="0"/>
              <a:t>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" y="1098143"/>
            <a:ext cx="12190872" cy="66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8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9444" cy="5528766"/>
          </a:xfrm>
        </p:spPr>
        <p:txBody>
          <a:bodyPr/>
          <a:lstStyle/>
          <a:p>
            <a:r>
              <a:rPr lang="bg-BG" dirty="0" smtClean="0"/>
              <a:t>При използването на </a:t>
            </a:r>
            <a:r>
              <a:rPr lang="bg-BG" b="1" dirty="0" smtClean="0"/>
              <a:t>инструмента </a:t>
            </a:r>
            <a:r>
              <a:rPr lang="bg-BG" b="1" dirty="0" smtClean="0">
                <a:solidFill>
                  <a:schemeClr val="bg1"/>
                </a:solidFill>
              </a:rPr>
              <a:t>гума</a:t>
            </a:r>
            <a:r>
              <a:rPr lang="bg-BG" dirty="0" smtClean="0"/>
              <a:t>, </a:t>
            </a:r>
            <a:r>
              <a:rPr lang="en-US" b="1" dirty="0" smtClean="0">
                <a:solidFill>
                  <a:schemeClr val="bg1"/>
                </a:solidFill>
              </a:rPr>
              <a:t>Color 2</a:t>
            </a:r>
            <a:r>
              <a:rPr lang="bg-BG" dirty="0" smtClean="0"/>
              <a:t> трябва</a:t>
            </a:r>
            <a:r>
              <a:rPr lang="en-US" dirty="0" smtClean="0"/>
              <a:t> </a:t>
            </a:r>
            <a:r>
              <a:rPr lang="bg-BG" dirty="0" smtClean="0"/>
              <a:t>да бъде като </a:t>
            </a:r>
            <a:r>
              <a:rPr lang="bg-BG" b="1" dirty="0" smtClean="0"/>
              <a:t>цвета</a:t>
            </a:r>
            <a:r>
              <a:rPr lang="bg-BG" dirty="0" smtClean="0"/>
              <a:t> на </a:t>
            </a:r>
            <a:r>
              <a:rPr lang="bg-BG" b="1" dirty="0" smtClean="0"/>
              <a:t>работното поле</a:t>
            </a:r>
            <a:r>
              <a:rPr lang="bg-BG" dirty="0" smtClean="0"/>
              <a:t>, иначе работи като </a:t>
            </a:r>
            <a:r>
              <a:rPr lang="bg-BG" b="1" dirty="0" smtClean="0"/>
              <a:t>молив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Изтриване с гума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56" y="2341857"/>
            <a:ext cx="8028185" cy="4383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7188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Отворете файла </a:t>
            </a:r>
            <a:r>
              <a:rPr lang="en-US" b="1" dirty="0" smtClean="0">
                <a:solidFill>
                  <a:schemeClr val="bg1"/>
                </a:solidFill>
              </a:rPr>
              <a:t>apple.png</a:t>
            </a:r>
            <a:r>
              <a:rPr lang="bg-BG" dirty="0"/>
              <a:t> </a:t>
            </a:r>
            <a:r>
              <a:rPr lang="bg-BG" dirty="0" smtClean="0"/>
              <a:t>и </a:t>
            </a:r>
            <a:r>
              <a:rPr lang="bg-BG" b="1" dirty="0" smtClean="0"/>
              <a:t>прерисувайте изображението </a:t>
            </a:r>
            <a:r>
              <a:rPr lang="bg-BG" dirty="0" smtClean="0"/>
              <a:t>на </a:t>
            </a:r>
            <a:r>
              <a:rPr lang="bg-BG" b="1" dirty="0" smtClean="0"/>
              <a:t>нов файл</a:t>
            </a:r>
            <a:r>
              <a:rPr lang="en-US" dirty="0" smtClean="0"/>
              <a:t>, </a:t>
            </a:r>
            <a:r>
              <a:rPr lang="bg-BG" dirty="0" smtClean="0"/>
              <a:t>използвайки програмата </a:t>
            </a:r>
            <a:r>
              <a:rPr lang="en-US" b="1" dirty="0" smtClean="0">
                <a:solidFill>
                  <a:schemeClr val="bg1"/>
                </a:solidFill>
              </a:rPr>
              <a:t>Paint</a:t>
            </a:r>
            <a:r>
              <a:rPr lang="bg-BG" dirty="0" smtClean="0"/>
              <a:t>. Съхранете файла с </a:t>
            </a:r>
            <a:r>
              <a:rPr lang="bg-BG" b="1" dirty="0" smtClean="0"/>
              <a:t>име </a:t>
            </a:r>
            <a:r>
              <a:rPr lang="en-US" b="1" dirty="0" smtClean="0">
                <a:solidFill>
                  <a:schemeClr val="bg1"/>
                </a:solidFill>
              </a:rPr>
              <a:t>bestApple.png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Рисуване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0" t="9905" r="9434" b="12265"/>
          <a:stretch/>
        </p:blipFill>
        <p:spPr>
          <a:xfrm>
            <a:off x="4014546" y="3654000"/>
            <a:ext cx="4162909" cy="26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7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 smtClean="0"/>
              <a:t>Изчертаване на линии и </a:t>
            </a:r>
            <a:r>
              <a:rPr lang="bg-BG" dirty="0"/>
              <a:t>геометрични</a:t>
            </a:r>
            <a:r>
              <a:rPr lang="bg-BG" dirty="0" smtClean="0"/>
              <a:t> </a:t>
            </a:r>
            <a:r>
              <a:rPr lang="bg-BG" dirty="0"/>
              <a:t>фигури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00" y="684000"/>
            <a:ext cx="3065144" cy="383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5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5684</TotalTime>
  <Words>353</Words>
  <Application>Microsoft Office PowerPoint</Application>
  <PresentationFormat>Widescreen</PresentationFormat>
  <Paragraphs>62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Consolas</vt:lpstr>
      <vt:lpstr>Wingdings</vt:lpstr>
      <vt:lpstr>SoftUni</vt:lpstr>
      <vt:lpstr>Инструменти за изчертаване и рисуване със свободна ръка</vt:lpstr>
      <vt:lpstr>Съдържание</vt:lpstr>
      <vt:lpstr>Рисуване на изображение</vt:lpstr>
      <vt:lpstr>Инструменти за рисуване</vt:lpstr>
      <vt:lpstr>Рисуване с молив – видео</vt:lpstr>
      <vt:lpstr>Рисуване с четка – видео</vt:lpstr>
      <vt:lpstr>Изтриване с гума</vt:lpstr>
      <vt:lpstr>Задача: Рисуване</vt:lpstr>
      <vt:lpstr>Изчертаване на линии и геометрични фигури</vt:lpstr>
      <vt:lpstr>Изчертаване на права линия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Инструменти за изчертаване и рисуване със свободна ръка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472</cp:revision>
  <dcterms:created xsi:type="dcterms:W3CDTF">2018-05-23T13:08:44Z</dcterms:created>
  <dcterms:modified xsi:type="dcterms:W3CDTF">2023-10-31T12:34:03Z</dcterms:modified>
  <cp:category/>
</cp:coreProperties>
</file>