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5" r:id="rId8"/>
    <p:sldId id="1213" r:id="rId9"/>
    <p:sldId id="1188" r:id="rId10"/>
    <p:sldId id="1216" r:id="rId11"/>
    <p:sldId id="1211" r:id="rId12"/>
    <p:sldId id="1212" r:id="rId13"/>
    <p:sldId id="1189" r:id="rId14"/>
    <p:sldId id="1191" r:id="rId15"/>
    <p:sldId id="1192" r:id="rId16"/>
    <p:sldId id="1193" r:id="rId17"/>
    <p:sldId id="1199" r:id="rId18"/>
    <p:sldId id="1200" r:id="rId19"/>
    <p:sldId id="1201" r:id="rId20"/>
    <p:sldId id="1205" r:id="rId21"/>
    <p:sldId id="1208" r:id="rId22"/>
    <p:sldId id="1206" r:id="rId23"/>
    <p:sldId id="1207" r:id="rId24"/>
    <p:sldId id="1209" r:id="rId25"/>
    <p:sldId id="1127" r:id="rId26"/>
    <p:sldId id="401" r:id="rId27"/>
    <p:sldId id="12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8214D1A-5628-4F9A-98CD-87D12966DB07}">
          <p14:sldIdLst>
            <p14:sldId id="1176"/>
            <p14:sldId id="1177"/>
          </p14:sldIdLst>
        </p14:section>
        <p14:section name="SQL Server" id="{C47967F2-F8FE-7244-9E9D-4A450D9FE5C1}">
          <p14:sldIdLst>
            <p14:sldId id="1178"/>
            <p14:sldId id="1214"/>
            <p14:sldId id="1181"/>
            <p14:sldId id="1180"/>
            <p14:sldId id="1215"/>
            <p14:sldId id="1213"/>
            <p14:sldId id="1188"/>
            <p14:sldId id="1216"/>
          </p14:sldIdLst>
        </p14:section>
        <p14:section name="Свързване със SQL Server" id="{DEF385AC-1A5D-F044-B135-021BA38D13EC}">
          <p14:sldIdLst>
            <p14:sldId id="1211"/>
            <p14:sldId id="1212"/>
          </p14:sldIdLst>
        </p14:section>
        <p14:section name="Създаване на БД чрез SQL" id="{E6FFD89A-19FB-6F49-A7E4-5B9DDA4DEFCB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BD6DE05C-3ABC-DB43-8805-D9A80783F3FC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C6845BDE-A3CF-2848-9BFA-9BE3921420AE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1AE6F33F-3789-4127-BA18-3D1C55A6C11A}">
          <p14:sldIdLst>
            <p14:sldId id="1127"/>
            <p14:sldId id="401"/>
            <p14:sldId id="12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60CC-D6C7-4866-8014-DA68A2C28D91}" v="22" dt="2022-04-27T10:30:56.1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7" autoAdjust="0"/>
    <p:restoredTop sz="88394" autoAdjust="0"/>
  </p:normalViewPr>
  <p:slideViewPr>
    <p:cSldViewPr showGuides="1">
      <p:cViewPr varScale="1">
        <p:scale>
          <a:sx n="122" d="100"/>
          <a:sy n="122" d="100"/>
        </p:scale>
        <p:origin x="216" y="6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ður Elí Haraldsson" userId="1ea31e91-17f4-44f4-a676-1060bca600ca" providerId="ADAL" clId="{E6E360CC-D6C7-4866-8014-DA68A2C28D91}"/>
    <pc:docChg chg="addSld delSld modSld modSection">
      <pc:chgData name="Sigurður Elí Haraldsson" userId="1ea31e91-17f4-44f4-a676-1060bca600ca" providerId="ADAL" clId="{E6E360CC-D6C7-4866-8014-DA68A2C28D91}" dt="2022-04-27T10:30:56.185" v="25"/>
      <pc:docMkLst>
        <pc:docMk/>
      </pc:docMkLst>
      <pc:sldChg chg="del">
        <pc:chgData name="Sigurður Elí Haraldsson" userId="1ea31e91-17f4-44f4-a676-1060bca600ca" providerId="ADAL" clId="{E6E360CC-D6C7-4866-8014-DA68A2C28D91}" dt="2022-04-27T10:26:27.282" v="2" actId="2696"/>
        <pc:sldMkLst>
          <pc:docMk/>
          <pc:sldMk cId="3269303760" sldId="494"/>
        </pc:sldMkLst>
      </pc:sldChg>
      <pc:sldChg chg="del">
        <pc:chgData name="Sigurður Elí Haraldsson" userId="1ea31e91-17f4-44f4-a676-1060bca600ca" providerId="ADAL" clId="{E6E360CC-D6C7-4866-8014-DA68A2C28D91}" dt="2022-04-27T10:26:29.499" v="3" actId="2696"/>
        <pc:sldMkLst>
          <pc:docMk/>
          <pc:sldMk cId="1901753048" sldId="495"/>
        </pc:sldMkLst>
      </pc:sldChg>
      <pc:sldChg chg="add">
        <pc:chgData name="Sigurður Elí Haraldsson" userId="1ea31e91-17f4-44f4-a676-1060bca600ca" providerId="ADAL" clId="{E6E360CC-D6C7-4866-8014-DA68A2C28D91}" dt="2022-04-27T10:26:51.762" v="5"/>
        <pc:sldMkLst>
          <pc:docMk/>
          <pc:sldMk cId="1874608649" sldId="608"/>
        </pc:sldMkLst>
      </pc:sldChg>
      <pc:sldChg chg="add">
        <pc:chgData name="Sigurður Elí Haraldsson" userId="1ea31e91-17f4-44f4-a676-1060bca600ca" providerId="ADAL" clId="{E6E360CC-D6C7-4866-8014-DA68A2C28D91}" dt="2022-04-27T10:26:45.821" v="4"/>
        <pc:sldMkLst>
          <pc:docMk/>
          <pc:sldMk cId="993903741" sldId="614"/>
        </pc:sldMkLst>
      </pc:sldChg>
      <pc:sldChg chg="addSp delSp modSp modAnim">
        <pc:chgData name="Sigurður Elí Haraldsson" userId="1ea31e91-17f4-44f4-a676-1060bca600ca" providerId="ADAL" clId="{E6E360CC-D6C7-4866-8014-DA68A2C28D91}" dt="2022-04-27T10:30:56.185" v="25"/>
        <pc:sldMkLst>
          <pc:docMk/>
          <pc:sldMk cId="763789242" sldId="1149"/>
        </pc:sldMkLst>
        <pc:graphicFrameChg chg="add del mod">
          <ac:chgData name="Sigurður Elí Haraldsson" userId="1ea31e91-17f4-44f4-a676-1060bca600ca" providerId="ADAL" clId="{E6E360CC-D6C7-4866-8014-DA68A2C28D91}" dt="2022-04-27T10:27:59.122" v="7"/>
          <ac:graphicFrameMkLst>
            <pc:docMk/>
            <pc:sldMk cId="763789242" sldId="1149"/>
            <ac:graphicFrameMk id="2" creationId="{5132D0A4-ED7D-4694-8107-38F8E6EF6992}"/>
          </ac:graphicFrameMkLst>
        </pc:graphicFrameChg>
      </pc:sldChg>
      <pc:sldChg chg="new del">
        <pc:chgData name="Sigurður Elí Haraldsson" userId="1ea31e91-17f4-44f4-a676-1060bca600ca" providerId="ADAL" clId="{E6E360CC-D6C7-4866-8014-DA68A2C28D91}" dt="2022-04-27T10:20:16.269" v="1" actId="2696"/>
        <pc:sldMkLst>
          <pc:docMk/>
          <pc:sldMk cId="974355167" sldId="11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7.08.23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725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6ADEDD-4350-4E19-A49B-53FE4B1FF7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577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310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6114A6-817E-407B-8102-418FB0986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420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1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6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00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905AE6-D8A3-45B6-928E-F3E2E637AD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14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8" y="4824000"/>
            <a:ext cx="10961783" cy="768084"/>
          </a:xfrm>
        </p:spPr>
        <p:txBody>
          <a:bodyPr/>
          <a:lstStyle/>
          <a:p>
            <a:r>
              <a:rPr lang="bg-BG" dirty="0"/>
              <a:t>Свързване със </a:t>
            </a:r>
            <a:r>
              <a:rPr lang="en-US" dirty="0"/>
              <a:t>SQL Server</a:t>
            </a:r>
          </a:p>
        </p:txBody>
      </p:sp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1000" y="2439000"/>
            <a:ext cx="4433747" cy="290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8C8EDD2-2D06-6AF5-BAD7-68899290C8F2}"/>
              </a:ext>
            </a:extLst>
          </p:cNvPr>
          <p:cNvSpPr/>
          <p:nvPr/>
        </p:nvSpPr>
        <p:spPr bwMode="auto">
          <a:xfrm>
            <a:off x="7319283" y="2124000"/>
            <a:ext cx="4433747" cy="2070000"/>
          </a:xfrm>
          <a:prstGeom prst="wedgeRoundRectCallout">
            <a:avLst>
              <a:gd name="adj1" fmla="val -21853"/>
              <a:gd name="adj2" fmla="val 5041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направи наново скрийншот</a:t>
            </a:r>
            <a:endParaRPr lang="en-BG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5169BB-81B7-4A40-8E47-6EC7152989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Създаване на база данни чрез </a:t>
            </a:r>
            <a:r>
              <a:rPr lang="en-US" dirty="0"/>
              <a:t>SQL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F132F71-5B68-4B9B-80B0-159A83D878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Дефиниране на данни използвайки </a:t>
            </a:r>
            <a:r>
              <a:rPr lang="en-GB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40826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accent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accent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accent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accent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901521-E17C-4BE7-B37A-E62F9A58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00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89F78BD-E7AB-41D9-B2B6-EE0FBF08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AEA62F-CFEC-4232-B6B2-968EF67678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dirty="0"/>
              <a:t>Разглеждане и редактиране на данни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52006B-A48A-4292-BEF3-1B4B5563FB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51000" y="5634000"/>
            <a:ext cx="10961783" cy="903084"/>
          </a:xfrm>
        </p:spPr>
        <p:txBody>
          <a:bodyPr/>
          <a:lstStyle/>
          <a:p>
            <a:r>
              <a:rPr lang="bg-BG" dirty="0"/>
              <a:t>Работа с данни в </a:t>
            </a:r>
            <a:r>
              <a:rPr lang="en-US" dirty="0"/>
              <a:t>MS SQL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6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8CA8A08-B2C0-470E-9C5C-ECC002C6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1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090CA83-A26B-45E9-B47D-162128C93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1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79B5F41-6D28-4ACC-9DAE-E6C35783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AEA62F-CFEC-4232-B6B2-968EF67678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dirty="0"/>
              <a:t>Изпълнение на </a:t>
            </a:r>
            <a:r>
              <a:rPr lang="en-US" dirty="0"/>
              <a:t>SQL </a:t>
            </a:r>
            <a:r>
              <a:rPr lang="bg-BG" dirty="0"/>
              <a:t>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52006B-A48A-4292-BEF3-1B4B5563FB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7608" y="5364000"/>
            <a:ext cx="10961783" cy="903084"/>
          </a:xfrm>
        </p:spPr>
        <p:txBody>
          <a:bodyPr/>
          <a:lstStyle/>
          <a:p>
            <a:r>
              <a:rPr lang="bg-BG" dirty="0"/>
              <a:t>Извличане и вмъкване на данни от таблица</a:t>
            </a:r>
            <a:endParaRPr lang="en-GB" dirty="0"/>
          </a:p>
        </p:txBody>
      </p:sp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26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89F78BD-E7AB-41D9-B2B6-EE0FBF08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3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89F78BD-E7AB-41D9-B2B6-EE0FBF080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30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/>
      <p:bldP spid="21" grpId="0" animBg="1"/>
      <p:bldP spid="24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8000490" cy="569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система </a:t>
            </a:r>
            <a:r>
              <a:rPr lang="bg-BG" sz="3600" dirty="0">
                <a:solidFill>
                  <a:schemeClr val="bg2"/>
                </a:solidFill>
              </a:rPr>
              <a:t>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 Express LocalDB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bg-BG" sz="3200" dirty="0">
                <a:solidFill>
                  <a:schemeClr val="bg2"/>
                </a:solidFill>
              </a:rPr>
              <a:t> опростена версия на Microsoft SQL Server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49334D44-7518-4233-8A43-DB57B354A9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478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58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EE4983-76F6-E52B-3E62-5F9BC9E1F0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F3E9F4-6ACF-4AA0-BDD8-04B1E4F9E2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 </a:t>
            </a:r>
            <a:endParaRPr lang="en-GB" dirty="0"/>
          </a:p>
        </p:txBody>
      </p:sp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8" name="Slide Number">
            <a:extLst>
              <a:ext uri="{FF2B5EF4-FFF2-40B4-BE49-F238E27FC236}">
                <a16:creationId xmlns:a16="http://schemas.microsoft.com/office/drawing/2014/main" id="{F76F4279-450A-4D1F-9420-6E7F35939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4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Edition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Microsoft</a:t>
            </a:r>
          </a:p>
          <a:p>
            <a:endParaRPr lang="en-US" sz="3200" dirty="0"/>
          </a:p>
          <a:p>
            <a:r>
              <a:rPr lang="bg-BG" sz="3200" dirty="0"/>
              <a:t>Свалете </a:t>
            </a:r>
            <a:r>
              <a:rPr lang="en-US" sz="3200" dirty="0"/>
              <a:t>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отделно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клиент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сървър</a:t>
            </a:r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9120B65B-9FAF-44C8-BB79-128A556DF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 и </a:t>
            </a:r>
            <a:r>
              <a:rPr lang="bg-BG" sz="3600" dirty="0">
                <a:highlight>
                  <a:srgbClr val="FFFF00"/>
                </a:highlight>
              </a:rPr>
              <a:t>изисква </a:t>
            </a:r>
            <a:r>
              <a:rPr lang="bg-BG" sz="3600" b="1" dirty="0">
                <a:solidFill>
                  <a:schemeClr val="bg1"/>
                </a:solidFill>
                <a:highlight>
                  <a:srgbClr val="FFFF00"/>
                </a:highlight>
              </a:rPr>
              <a:t>минимална </a:t>
            </a:r>
            <a:r>
              <a:rPr lang="bg-BG" sz="3600" dirty="0">
                <a:highlight>
                  <a:srgbClr val="FFFF00"/>
                </a:highlight>
              </a:rPr>
              <a:t>настройка и конфигурация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47A98DB-89C8-A7EB-B631-C8223EDE4AFA}"/>
              </a:ext>
            </a:extLst>
          </p:cNvPr>
          <p:cNvSpPr/>
          <p:nvPr/>
        </p:nvSpPr>
        <p:spPr bwMode="auto">
          <a:xfrm>
            <a:off x="6996000" y="4787276"/>
            <a:ext cx="4433747" cy="2070000"/>
          </a:xfrm>
          <a:prstGeom prst="wedgeRoundRectCallout">
            <a:avLst>
              <a:gd name="adj1" fmla="val -21853"/>
              <a:gd name="adj2" fmla="val 50419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смени инфото</a:t>
            </a:r>
            <a:endParaRPr lang="en-BG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6029</TotalTime>
  <Words>1208</Words>
  <Application>Microsoft Macintosh PowerPoint</Application>
  <PresentationFormat>Widescreen</PresentationFormat>
  <Paragraphs>215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Въведение в MS SQL Server</vt:lpstr>
      <vt:lpstr>Съдържание</vt:lpstr>
      <vt:lpstr>Запознаване с SQL Server </vt:lpstr>
      <vt:lpstr>MS SQL Server</vt:lpstr>
      <vt:lpstr>SQL Server архитектура</vt:lpstr>
      <vt:lpstr>Изтегляне на клиент и сървър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298</cp:revision>
  <dcterms:created xsi:type="dcterms:W3CDTF">2018-05-23T13:08:44Z</dcterms:created>
  <dcterms:modified xsi:type="dcterms:W3CDTF">2023-08-07T12:49:50Z</dcterms:modified>
  <cp:category>db;databases;sql;programming;computer programming;software development</cp:category>
</cp:coreProperties>
</file>