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5" r:id="rId8"/>
    <p:sldId id="1213" r:id="rId9"/>
    <p:sldId id="1188" r:id="rId10"/>
    <p:sldId id="1216" r:id="rId11"/>
    <p:sldId id="1211" r:id="rId12"/>
    <p:sldId id="1212" r:id="rId13"/>
    <p:sldId id="1189" r:id="rId14"/>
    <p:sldId id="1191" r:id="rId15"/>
    <p:sldId id="1192" r:id="rId16"/>
    <p:sldId id="1193" r:id="rId17"/>
    <p:sldId id="1199" r:id="rId18"/>
    <p:sldId id="1200" r:id="rId19"/>
    <p:sldId id="1201" r:id="rId20"/>
    <p:sldId id="1205" r:id="rId21"/>
    <p:sldId id="1208" r:id="rId22"/>
    <p:sldId id="1206" r:id="rId23"/>
    <p:sldId id="1207" r:id="rId24"/>
    <p:sldId id="1209" r:id="rId25"/>
    <p:sldId id="1127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1288" y="2349000"/>
            <a:ext cx="4909425" cy="3004506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Разглеждане и редактиране на данни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Работа с данни в MS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Edition</a:t>
            </a:r>
            <a:r>
              <a:rPr lang="en-US" dirty="0"/>
              <a:t> </a:t>
            </a:r>
            <a:r>
              <a:rPr lang="bg-BG" dirty="0"/>
              <a:t>от </a:t>
            </a:r>
            <a:r>
              <a:rPr lang="en-US" dirty="0"/>
              <a:t>Microsoft</a:t>
            </a:r>
          </a:p>
          <a:p>
            <a:endParaRPr lang="en-US" sz="3200" dirty="0"/>
          </a:p>
          <a:p>
            <a:r>
              <a:rPr lang="bg-BG" sz="3200" dirty="0"/>
              <a:t>Свалете </a:t>
            </a:r>
            <a:r>
              <a:rPr lang="en-US" sz="3200" dirty="0"/>
              <a:t>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отделно</a:t>
            </a:r>
            <a:endParaRPr lang="en-US" sz="3200" dirty="0"/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клиент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сървър</a:t>
            </a:r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1147</Words>
  <Application>Microsoft Office PowerPoint</Application>
  <PresentationFormat>Widescreen</PresentationFormat>
  <Paragraphs>214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клиент и сървър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2023-10-05T17:32:23Z</dcterms:modified>
  <cp:category>db;databases;sql;programming;computer programming;software development</cp:category>
</cp:coreProperties>
</file>