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47" r:id="rId11"/>
    <p:sldId id="614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47"/>
            <p14:sldId id="614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802" autoAdjust="0"/>
    <p:restoredTop sz="95188" autoAdjust="0"/>
  </p:normalViewPr>
  <p:slideViewPr>
    <p:cSldViewPr showGuides="1">
      <p:cViewPr varScale="1">
        <p:scale>
          <a:sx n="75" d="100"/>
          <a:sy n="75" d="100"/>
        </p:scale>
        <p:origin x="176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29999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5"/>
          <a:stretch/>
        </p:blipFill>
        <p:spPr>
          <a:xfrm>
            <a:off x="4509750" y="3794421"/>
            <a:ext cx="3172500" cy="30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81" y="3792569"/>
            <a:ext cx="1747322" cy="2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43" y="4469393"/>
            <a:ext cx="2938641" cy="20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99" y="3895510"/>
            <a:ext cx="3839001" cy="27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71" y="4344751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1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1"/>
            <a:r>
              <a:rPr lang="bg-BG" dirty="0"/>
              <a:t>Портал за електронни услуги на НАП</a:t>
            </a:r>
          </a:p>
          <a:p>
            <a:pPr lvl="1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68" y="1357292"/>
            <a:ext cx="8765864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05884E-ED63-24E4-F9C7-70ABA0D7C3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00" y="4689000"/>
            <a:ext cx="2880000" cy="1276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23D84-C021-A688-1716-21D1DC1603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898" y="4689000"/>
            <a:ext cx="2477132" cy="126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3743" y="1179000"/>
            <a:ext cx="9944513" cy="5578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86768-1F9E-37D0-CC71-F1E87280B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00" y="4420365"/>
            <a:ext cx="2574875" cy="18004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8F8143-4199-AE70-94F1-254E1E201D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030" y="4513016"/>
            <a:ext cx="3036000" cy="170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1" y="1359000"/>
            <a:ext cx="10608678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96627-8DF2-FC44-5FDE-2C68F5CFF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1000" y="4576025"/>
            <a:ext cx="3810000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904121-B4E3-C47A-64D0-AB9C2F61B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1159" y="4576025"/>
            <a:ext cx="2817179" cy="118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59" y="1248086"/>
            <a:ext cx="9757482" cy="52812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421AA4-DE5D-470E-544E-AE5A7C3A2F1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6" r="12238"/>
          <a:stretch/>
        </p:blipFill>
        <p:spPr>
          <a:xfrm>
            <a:off x="9233030" y="4141466"/>
            <a:ext cx="2520000" cy="18833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557575-94BB-8829-86BB-E25B485EE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4958763"/>
            <a:ext cx="2465854" cy="6082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2C1ECF-2052-98C2-74B9-B358D88A73F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1543" r="9360" b="29858"/>
          <a:stretch/>
        </p:blipFill>
        <p:spPr>
          <a:xfrm>
            <a:off x="5926084" y="4552695"/>
            <a:ext cx="3195000" cy="101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899000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26670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E45AA9-06AC-44F0-243D-4B38B6E08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830" y="5169286"/>
            <a:ext cx="4156200" cy="6355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62243B-A01E-3AFD-1908-5775553E0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00" y="4959525"/>
            <a:ext cx="22606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Информационни системи </a:t>
            </a:r>
            <a:r>
              <a:rPr lang="bg-BG" sz="4400" b="1" dirty="0"/>
              <a:t>(ИС</a:t>
            </a:r>
            <a:r>
              <a:rPr lang="en-US" sz="4400" b="1" dirty="0"/>
              <a:t>)</a:t>
            </a:r>
            <a:endParaRPr lang="bg-BG" sz="44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ИС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ИС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ИС 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76" y="4606538"/>
            <a:ext cx="3109848" cy="19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84" y="4921208"/>
            <a:ext cx="1767432" cy="17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69" y="4374000"/>
            <a:ext cx="1859861" cy="1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19" y="4374071"/>
            <a:ext cx="2397561" cy="22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581848" y="4544211"/>
            <a:ext cx="3028303" cy="1962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5838</TotalTime>
  <Words>1891</Words>
  <Application>Microsoft Macintosh PowerPoint</Application>
  <PresentationFormat>Widescreen</PresentationFormat>
  <Paragraphs>253</Paragraphs>
  <Slides>36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ИС (1)</vt:lpstr>
      <vt:lpstr>Елементи на ИС (2)</vt:lpstr>
      <vt:lpstr>Елементи на ИС (3)</vt:lpstr>
      <vt:lpstr>Видове информационни системи</vt:lpstr>
      <vt:lpstr>Видове ИС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информационните системи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174</cp:revision>
  <dcterms:created xsi:type="dcterms:W3CDTF">2018-05-23T13:08:44Z</dcterms:created>
  <dcterms:modified xsi:type="dcterms:W3CDTF">2024-09-30T07:25:11Z</dcterms:modified>
  <cp:category/>
</cp:coreProperties>
</file>