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610" r:id="rId5"/>
    <p:sldId id="649" r:id="rId6"/>
    <p:sldId id="707" r:id="rId7"/>
    <p:sldId id="708" r:id="rId8"/>
    <p:sldId id="710" r:id="rId9"/>
    <p:sldId id="714" r:id="rId10"/>
    <p:sldId id="720" r:id="rId11"/>
    <p:sldId id="721" r:id="rId12"/>
    <p:sldId id="726" r:id="rId13"/>
    <p:sldId id="723" r:id="rId14"/>
    <p:sldId id="724" r:id="rId15"/>
    <p:sldId id="725" r:id="rId16"/>
    <p:sldId id="731" r:id="rId17"/>
    <p:sldId id="729" r:id="rId18"/>
    <p:sldId id="728" r:id="rId19"/>
    <p:sldId id="722" r:id="rId20"/>
    <p:sldId id="633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</p14:sldIdLst>
        </p14:section>
        <p14:section name="DataGridView" id="{EB44CA50-B176-0C4C-B0D0-5459023C7783}">
          <p14:sldIdLst>
            <p14:sldId id="610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41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8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Свързване на </a:t>
            </a:r>
            <a:r>
              <a:rPr lang="en-US" dirty="0"/>
              <a:t>Windows Forms </a:t>
            </a:r>
            <a:r>
              <a:rPr lang="bg-BG" dirty="0"/>
              <a:t>с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en-US" dirty="0"/>
              <a:t>Windows Forms </a:t>
            </a:r>
            <a:r>
              <a:rPr lang="bg-BG" dirty="0"/>
              <a:t>и бази 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Структурираме</a:t>
            </a:r>
            <a:r>
              <a:rPr lang="bg-BG" sz="3400" dirty="0"/>
              <a:t> проекта</a:t>
            </a:r>
            <a:endParaRPr lang="en-US" sz="3400" dirty="0"/>
          </a:p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“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0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От </a:t>
            </a:r>
            <a:r>
              <a:rPr lang="en-US" sz="2800" b="1" dirty="0"/>
              <a:t>Toolbox</a:t>
            </a:r>
            <a:r>
              <a:rPr lang="bg-BG" sz="2800" b="1" dirty="0"/>
              <a:t> </a:t>
            </a:r>
            <a:r>
              <a:rPr lang="bg-BG" sz="2800" dirty="0"/>
              <a:t>прозореца добавяме </a:t>
            </a:r>
            <a:r>
              <a:rPr lang="en-US" sz="2800" b="1" dirty="0">
                <a:solidFill>
                  <a:schemeClr val="bg1"/>
                </a:solidFill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9" y="2912496"/>
            <a:ext cx="6281362" cy="37430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Билдваме проекта</a:t>
            </a:r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-&gt; 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bg-BG" b="1" dirty="0"/>
              <a:t>моделът</a:t>
            </a:r>
            <a:r>
              <a:rPr lang="bg-BG" dirty="0"/>
              <a:t> ни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37" y="2505371"/>
            <a:ext cx="4611663" cy="29102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44" y="1899000"/>
            <a:ext cx="5746497" cy="438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6474990" y="371197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ReadOnly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</a:p>
          <a:p>
            <a:pPr>
              <a:lnSpc>
                <a:spcPct val="100000"/>
              </a:lnSpc>
            </a:pP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new StoreDbContext();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this.dbContext.Database.EnsureCreated();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this.dbContext.Products.Load();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dbContext.Products.Local.ToBindingList();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50414" y="3237463"/>
            <a:ext cx="1131111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br>
              <a:rPr lang="en-US" sz="2399" b="1" noProof="1">
                <a:latin typeface="Consolas" panose="020B0609020204030204" pitchFamily="49" charset="0"/>
              </a:rPr>
            </a:b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this.dbContext?.Dispose();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null;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" y="2304000"/>
            <a:ext cx="6542554" cy="3521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200" b="1" dirty="0"/>
              <a:t>Визуализация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данни</a:t>
            </a:r>
            <a:r>
              <a:rPr lang="bg-BG" sz="3200" dirty="0"/>
              <a:t> в </a:t>
            </a:r>
            <a:r>
              <a:rPr lang="en-US" sz="3200" b="1" dirty="0">
                <a:solidFill>
                  <a:schemeClr val="bg1"/>
                </a:solidFill>
              </a:rPr>
              <a:t>Windows Forms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​</a:t>
            </a:r>
            <a:r>
              <a:rPr lang="en-US" sz="3200" b="1" dirty="0">
                <a:solidFill>
                  <a:schemeClr val="bg1"/>
                </a:solidFill>
              </a:rPr>
              <a:t>DataGridView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200" dirty="0"/>
              <a:t>Примерно приложение</a:t>
            </a:r>
            <a:r>
              <a:rPr lang="en-US" sz="3200" dirty="0"/>
              <a:t>: </a:t>
            </a:r>
            <a:r>
              <a:rPr lang="bg-BG" sz="3200" dirty="0"/>
              <a:t>Магазин с продукти</a:t>
            </a:r>
            <a:endParaRPr lang="en-GB" sz="32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Визуализация на данни в </a:t>
            </a:r>
            <a:r>
              <a:rPr lang="en-US" sz="3200" dirty="0"/>
              <a:t>Windows Forms</a:t>
            </a:r>
            <a:endParaRPr lang="en-US" sz="32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/>
              <a:t>DataGridView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Визуализация на данни в </a:t>
            </a:r>
            <a:r>
              <a:rPr lang="en-US" sz="4400" dirty="0"/>
              <a:t>Windows Forms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”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4" y="2986585"/>
            <a:ext cx="5784311" cy="19478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187002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8339" y="365106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-</a:t>
            </a:r>
            <a:r>
              <a:rPr lang="en-US" sz="2800" dirty="0"/>
              <a:t>&gt;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-&gt;</a:t>
            </a:r>
            <a:r>
              <a:rPr lang="en-US" sz="2800" b="1" dirty="0">
                <a:solidFill>
                  <a:schemeClr val="bg1"/>
                </a:solidFill>
              </a:rPr>
              <a:t> New Query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110019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755" y="1302228"/>
            <a:ext cx="3313218" cy="53165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25035</TotalTime>
  <Words>950</Words>
  <Application>Microsoft Macintosh PowerPoint</Application>
  <PresentationFormat>Widescreen</PresentationFormat>
  <Paragraphs>173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Windows Forms и бази данни</vt:lpstr>
      <vt:lpstr>Съдържание</vt:lpstr>
      <vt:lpstr>Визуализация на данни в Windows Forms</vt:lpstr>
      <vt:lpstr>DataGridView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Добавяне на Data Source</vt:lpstr>
      <vt:lpstr>Избиране на Data Source</vt:lpstr>
      <vt:lpstr>ReadOnly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254</cp:revision>
  <dcterms:created xsi:type="dcterms:W3CDTF">2018-05-23T13:08:44Z</dcterms:created>
  <dcterms:modified xsi:type="dcterms:W3CDTF">2024-04-26T12:56:04Z</dcterms:modified>
  <cp:category/>
</cp:coreProperties>
</file>