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41" autoAdjust="0"/>
  </p:normalViewPr>
  <p:slideViewPr>
    <p:cSldViewPr showGuides="1">
      <p:cViewPr varScale="1">
        <p:scale>
          <a:sx n="55" d="100"/>
          <a:sy n="55" d="100"/>
        </p:scale>
        <p:origin x="224" y="2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случаи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Приблизителна оценка на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броя на стъпките</a:t>
            </a:r>
            <a:r>
              <a:rPr lang="bg-BG" sz="3600" b="1" dirty="0">
                <a:ea typeface="+mn-lt"/>
                <a:cs typeface="+mn-lt"/>
              </a:rPr>
              <a:t> </a:t>
            </a:r>
            <a:r>
              <a:rPr lang="bg-BG" sz="3600" dirty="0">
                <a:ea typeface="+mn-lt"/>
                <a:cs typeface="+mn-lt"/>
              </a:rPr>
              <a:t>на дадено изчисление</a:t>
            </a:r>
            <a:r>
              <a:rPr lang="bg-BG" sz="3600" dirty="0"/>
              <a:t> в зависимост от </a:t>
            </a:r>
            <a:r>
              <a:rPr lang="bg-BG" sz="3600" b="1" dirty="0">
                <a:solidFill>
                  <a:schemeClr val="bg1"/>
                </a:solidFill>
              </a:rPr>
              <a:t>размера на входа</a:t>
            </a:r>
            <a:endParaRPr lang="bg-BG" sz="3600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Измерено с </a:t>
            </a:r>
            <a:r>
              <a:rPr lang="bg-BG" sz="3600" b="1" dirty="0">
                <a:ea typeface="+mn-lt"/>
                <a:cs typeface="+mn-lt"/>
              </a:rPr>
              <a:t>асимптотична нотация</a:t>
            </a:r>
            <a:r>
              <a:rPr lang="bg-BG" sz="3200" b="1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bg-BG" sz="3600" dirty="0"/>
              <a:t>; 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bg-BG" sz="3600" dirty="0"/>
              <a:t> е функция на размера на входните данни</a:t>
            </a:r>
            <a:endParaRPr lang="bg-BG" sz="3600" dirty="0"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/>
              <a:t>Примери: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Линейна</a:t>
            </a:r>
            <a:r>
              <a:rPr lang="bg-BG" sz="3600" dirty="0"/>
              <a:t> сложност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>
                <a:cs typeface="Calibri"/>
              </a:rPr>
              <a:t>Всеки елемент се обработва 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веднъж</a:t>
            </a:r>
            <a:endParaRPr lang="bg-BG" sz="3200" b="1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Квадратна</a:t>
            </a:r>
            <a:r>
              <a:rPr lang="bg-BG" sz="3600" dirty="0"/>
              <a:t> сложност</a:t>
            </a: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bg-BG" sz="36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Всеки елемент се обработва </a:t>
            </a:r>
            <a:r>
              <a:rPr lang="bg-BG" sz="32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bg-BG" sz="3200" dirty="0">
                <a:ea typeface="+mn-lt"/>
                <a:cs typeface="+mn-lt"/>
              </a:rPr>
              <a:t> пъти</a:t>
            </a:r>
            <a:endParaRPr lang="bg-BG" sz="32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Алгоритмична сложност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8CE4501-0C8E-3AE4-C692-B7C141D18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-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Голяма O нотация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За дадена функция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, ние означаваме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bg-BG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400" dirty="0">
                <a:ea typeface="굴림"/>
              </a:rPr>
              <a:t>набор от функции, които са 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 от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 с константа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Примери:</a:t>
            </a:r>
            <a:endParaRPr lang="bg-BG" altLang="ko-KR" sz="3400" dirty="0">
              <a:ea typeface="굴림"/>
              <a:cs typeface="Calibri"/>
            </a:endParaRP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bg-BG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bg-BG" altLang="ko-KR" sz="3200" b="1" dirty="0">
                <a:ea typeface="굴림"/>
              </a:rPr>
              <a:t> 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84644" y="3149392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има положителна константа</a:t>
            </a:r>
            <a:r>
              <a:rPr lang="bg-BG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така 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за всички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квадратно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071192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 операции,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0418531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квадрата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пропорционалн </a:t>
                      </a:r>
                      <a:b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куба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: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средноаритметично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изведено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25009" y="3474000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(алгоритми)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  <a:r>
              <a:rPr lang="en-US" sz="3150" dirty="0"/>
              <a:t> (Depth First Search)</a:t>
            </a:r>
            <a:endParaRPr lang="bg-BG" sz="3150" dirty="0"/>
          </a:p>
          <a:p>
            <a:pPr lvl="1" indent="-360045"/>
            <a:r>
              <a:rPr lang="bg-BG" sz="3150" dirty="0"/>
              <a:t>BFS</a:t>
            </a:r>
            <a:r>
              <a:rPr lang="en-US" sz="3150" dirty="0"/>
              <a:t> (Breadth First Search)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Сложност на алгоритми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Алгоритмична и времева сложност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Потребление на комуникацията на</a:t>
            </a:r>
            <a:r>
              <a:rPr lang="bg-BG" altLang="ko-KR" sz="3150" dirty="0">
                <a:solidFill>
                  <a:schemeClr val="bg1"/>
                </a:solidFill>
                <a:ea typeface="굴림"/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честотна лента </a:t>
            </a:r>
            <a:endParaRPr lang="bg-BG" altLang="ko-KR" sz="3150" dirty="0">
              <a:solidFill>
                <a:schemeClr val="bg1"/>
              </a:solidFill>
              <a:ea typeface="굴림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br>
              <a:rPr lang="bg-BG" altLang="ko-KR" sz="3150" b="1" dirty="0">
                <a:ea typeface="굴림"/>
              </a:rPr>
            </a:br>
            <a:r>
              <a:rPr lang="bg-BG" altLang="ko-KR" sz="3150" dirty="0">
                <a:ea typeface="굴림"/>
              </a:rPr>
              <a:t>(</a:t>
            </a:r>
            <a:r>
              <a:rPr lang="bg-BG" sz="3150" dirty="0">
                <a:ea typeface="+mn-lt"/>
                <a:cs typeface="+mn-lt"/>
              </a:rPr>
              <a:t>независими от машината стъпки</a:t>
            </a:r>
            <a:r>
              <a:rPr lang="bg-BG" altLang="ko-KR" sz="3150" dirty="0">
                <a:ea typeface="굴림"/>
              </a:rPr>
              <a:t>)</a:t>
            </a:r>
            <a:endParaRPr lang="bg-BG" altLang="ko-KR" sz="3150" dirty="0"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2060</Words>
  <Application>Microsoft Macintosh PowerPoint</Application>
  <PresentationFormat>Widescreen</PresentationFormat>
  <Paragraphs>393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Алгоритмична и времева сложност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Алгоритмична сложност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84</cp:revision>
  <dcterms:created xsi:type="dcterms:W3CDTF">2018-05-23T13:08:44Z</dcterms:created>
  <dcterms:modified xsi:type="dcterms:W3CDTF">2024-07-05T13:34:34Z</dcterms:modified>
  <cp:category>© SoftUni – https://softuni.org</cp:category>
</cp:coreProperties>
</file>