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70" r:id="rId24"/>
    <p:sldId id="786" r:id="rId25"/>
    <p:sldId id="768" r:id="rId26"/>
    <p:sldId id="785" r:id="rId27"/>
    <p:sldId id="787" r:id="rId28"/>
    <p:sldId id="776" r:id="rId29"/>
    <p:sldId id="784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38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000" dirty="0"/>
              <a:t>Име на </a:t>
            </a:r>
            <a:r>
              <a:rPr lang="bg-BG" sz="2000" b="1" dirty="0"/>
              <a:t>роля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000" b="1" dirty="0"/>
              <a:t>Потребителско име</a:t>
            </a:r>
            <a:r>
              <a:rPr lang="bg-BG" sz="2000" dirty="0"/>
              <a:t>,</a:t>
            </a:r>
            <a:r>
              <a:rPr lang="bg-BG" sz="2000" b="1" dirty="0"/>
              <a:t> парола </a:t>
            </a:r>
            <a:r>
              <a:rPr lang="bg-BG" sz="2000" dirty="0"/>
              <a:t>(криптирана)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роля</a:t>
            </a:r>
            <a:r>
              <a:rPr lang="bg-BG" sz="2000" dirty="0"/>
              <a:t> </a:t>
            </a:r>
            <a:r>
              <a:rPr lang="en-US" sz="2000" dirty="0"/>
              <a:t>(</a:t>
            </a:r>
            <a:r>
              <a:rPr lang="bg-BG" sz="2000" dirty="0"/>
              <a:t>потребителят си има роля</a:t>
            </a:r>
            <a:r>
              <a:rPr lang="en-US" sz="2000" dirty="0"/>
              <a:t>)</a:t>
            </a:r>
            <a:endParaRPr lang="bg-BG" sz="2200" b="1" dirty="0"/>
          </a:p>
          <a:p>
            <a:r>
              <a:rPr lang="bg-BG" sz="24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специалност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лекарят си има потребител)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телефон, </a:t>
            </a:r>
            <a:r>
              <a:rPr lang="en-US" sz="2000" b="1" dirty="0"/>
              <a:t>email</a:t>
            </a:r>
            <a:endParaRPr lang="bg-BG" sz="2000" b="1" dirty="0"/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администраторът си има потребител)</a:t>
            </a:r>
            <a:endParaRPr lang="bg-BG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DD87-ACE9-5AB4-C004-F7667282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6"/>
          <a:stretch/>
        </p:blipFill>
        <p:spPr>
          <a:xfrm>
            <a:off x="7626000" y="1483779"/>
            <a:ext cx="4127030" cy="481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ЕГН</a:t>
            </a:r>
            <a:r>
              <a:rPr lang="bg-BG" sz="2000" dirty="0"/>
              <a:t>, </a:t>
            </a:r>
            <a:r>
              <a:rPr lang="bg-BG" sz="2000" b="1" dirty="0"/>
              <a:t>пол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000" b="1" dirty="0"/>
              <a:t>Дата</a:t>
            </a:r>
            <a:r>
              <a:rPr lang="bg-BG" sz="2000" dirty="0"/>
              <a:t>, </a:t>
            </a:r>
            <a:r>
              <a:rPr lang="bg-BG" sz="2000" b="1" dirty="0"/>
              <a:t>състояние, лечение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пациент</a:t>
            </a:r>
            <a:r>
              <a:rPr lang="bg-BG" sz="2000" dirty="0"/>
              <a:t> и </a:t>
            </a:r>
            <a:r>
              <a:rPr lang="bg-BG" sz="2000" b="1" dirty="0"/>
              <a:t>лекар</a:t>
            </a:r>
            <a:r>
              <a:rPr lang="bg-BG" sz="2000" dirty="0"/>
              <a:t> (прегледът си има пациент и лекар)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C1130-B11F-BA16-AECD-56E78AC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0"/>
          <a:stretch/>
        </p:blipFill>
        <p:spPr>
          <a:xfrm>
            <a:off x="7355066" y="3699000"/>
            <a:ext cx="4283382" cy="2913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03" y="1144376"/>
            <a:ext cx="10270593" cy="5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24" y="1269000"/>
            <a:ext cx="11942752" cy="50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</a:t>
            </a:r>
            <a:r>
              <a:rPr lang="bg-BG" dirty="0"/>
              <a:t> 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телефон, </a:t>
            </a:r>
            <a:r>
              <a:rPr lang="en-US" sz="3000" b="1" dirty="0"/>
              <a:t>email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9658" y="2259000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(многоредово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1E7A7-8DEF-7191-230B-B4EA8A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159000"/>
            <a:ext cx="5492925" cy="3160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>
            <a:normAutofit fontScale="6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 fontScale="6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54141</TotalTime>
  <Words>1763</Words>
  <Application>Microsoft Macintosh PowerPoint</Application>
  <PresentationFormat>Widescreen</PresentationFormat>
  <Paragraphs>273</Paragraphs>
  <Slides>32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440</cp:revision>
  <dcterms:created xsi:type="dcterms:W3CDTF">2018-05-23T13:08:44Z</dcterms:created>
  <dcterms:modified xsi:type="dcterms:W3CDTF">2024-12-06T13:35:59Z</dcterms:modified>
  <cp:category/>
</cp:coreProperties>
</file>