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214" autoAdjust="0"/>
  </p:normalViewPr>
  <p:slideViewPr>
    <p:cSldViewPr showGuides="1">
      <p:cViewPr varScale="1">
        <p:scale>
          <a:sx n="105" d="100"/>
          <a:sy n="105" d="100"/>
        </p:scale>
        <p:origin x="768" y="108"/>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19.4.2024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4/19/2024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уникални стойности 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извлечем името на месеца, можем да използваме функцията </a:t>
            </a:r>
            <a:r>
              <a:rPr lang="en-US" sz="3600" b="1" dirty="0">
                <a:solidFill>
                  <a:schemeClr val="bg1"/>
                </a:solidFill>
              </a:rPr>
              <a:t>MONTHNAME</a:t>
            </a:r>
            <a:endParaRPr lang="bg-BG" sz="3600" dirty="0"/>
          </a:p>
          <a:p>
            <a:pPr lvl="1"/>
            <a:r>
              <a:rPr lang="bg-BG" sz="3400" dirty="0"/>
              <a:t>Функцията връща </a:t>
            </a:r>
            <a:r>
              <a:rPr lang="bg-BG" sz="3400" b="1" dirty="0">
                <a:solidFill>
                  <a:schemeClr val="bg1"/>
                </a:solidFill>
              </a:rPr>
              <a:t>името </a:t>
            </a:r>
            <a:r>
              <a:rPr lang="bg-BG" sz="3400" dirty="0"/>
              <a:t>на месеца за дадена дата</a:t>
            </a:r>
            <a:endParaRPr lang="ru-RU" sz="3400" dirty="0"/>
          </a:p>
        </p:txBody>
      </p:sp>
      <p:sp>
        <p:nvSpPr>
          <p:cNvPr id="4" name="Title 3"/>
          <p:cNvSpPr>
            <a:spLocks noGrp="1"/>
          </p:cNvSpPr>
          <p:nvPr>
            <p:ph type="title"/>
          </p:nvPr>
        </p:nvSpPr>
        <p:spPr/>
        <p:txBody>
          <a:bodyPr/>
          <a:lstStyle/>
          <a:p>
            <a:r>
              <a:rPr lang="ru-RU" sz="4000"/>
              <a:t>Извличане на име на месец – Решение</a:t>
            </a:r>
            <a:endParaRPr lang="en-US" dirty="0"/>
          </a:p>
        </p:txBody>
      </p:sp>
      <p:sp>
        <p:nvSpPr>
          <p:cNvPr id="5" name="Rectangle 3"/>
          <p:cNvSpPr>
            <a:spLocks noChangeArrowheads="1"/>
          </p:cNvSpPr>
          <p:nvPr/>
        </p:nvSpPr>
        <p:spPr bwMode="auto">
          <a:xfrm>
            <a:off x="2518500" y="4059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SELECT</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FORMAT</a:t>
            </a:r>
            <a:r>
              <a:rPr lang="en-US" sz="2800" b="1" dirty="0">
                <a:latin typeface="Consolas" pitchFamily="49" charset="0"/>
                <a:cs typeface="Consolas" pitchFamily="49" charset="0"/>
              </a:rPr>
              <a:t>(</a:t>
            </a:r>
            <a:r>
              <a:rPr lang="en-US" sz="2800" b="1" dirty="0">
                <a:solidFill>
                  <a:schemeClr val="bg1"/>
                </a:solidFill>
                <a:latin typeface="Consolas" pitchFamily="49" charset="0"/>
                <a:cs typeface="Consolas" pitchFamily="49" charset="0"/>
              </a:rPr>
              <a:t>OrderDate</a:t>
            </a:r>
            <a:r>
              <a:rPr lang="en-US" sz="2800" b="1" dirty="0">
                <a:latin typeface="Consolas" pitchFamily="49" charset="0"/>
                <a:cs typeface="Consolas" pitchFamily="49" charset="0"/>
              </a:rPr>
              <a:t>, </a:t>
            </a:r>
            <a:r>
              <a:rPr lang="en-US" sz="2800" b="1" dirty="0">
                <a:solidFill>
                  <a:schemeClr val="bg1"/>
                </a:solidFill>
                <a:latin typeface="Consolas" pitchFamily="49" charset="0"/>
                <a:cs typeface="Consolas" pitchFamily="49" charset="0"/>
              </a:rPr>
              <a:t>'MMMM</a:t>
            </a:r>
            <a:r>
              <a:rPr lang="en-US" sz="28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2800" b="1" dirty="0">
                <a:solidFill>
                  <a:schemeClr val="bg1"/>
                </a:solidFill>
                <a:latin typeface="Consolas" pitchFamily="49" charset="0"/>
                <a:cs typeface="Consolas" pitchFamily="49" charset="0"/>
              </a:rPr>
              <a:t>FROM</a:t>
            </a:r>
            <a:r>
              <a:rPr lang="en-US" sz="2800" b="1" dirty="0">
                <a:latin typeface="Consolas" pitchFamily="49" charset="0"/>
                <a:cs typeface="Consolas" pitchFamily="49" charset="0"/>
              </a:rPr>
              <a:t> Orders</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1600" y="5176130"/>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471511480"/>
              </p:ext>
            </p:extLst>
          </p:nvPr>
        </p:nvGraphicFramePr>
        <p:xfrm>
          <a:off x="7024248" y="4682196"/>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383276" y="5441245"/>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en-US" sz="3600" dirty="0"/>
              <a:t>“</a:t>
            </a:r>
            <a:r>
              <a:rPr lang="en-US" sz="3600" b="1" dirty="0">
                <a:solidFill>
                  <a:schemeClr val="bg1"/>
                </a:solidFill>
              </a:rPr>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тях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3851</TotalTime>
  <Words>1217</Words>
  <Application>Microsoft Office PowerPoint</Application>
  <PresentationFormat>Widescreen</PresentationFormat>
  <Paragraphs>216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Spasko Katsarski</cp:lastModifiedBy>
  <cp:revision>83</cp:revision>
  <dcterms:created xsi:type="dcterms:W3CDTF">2018-05-23T13:08:44Z</dcterms:created>
  <dcterms:modified xsi:type="dcterms:W3CDTF">2024-04-19T16:01:50Z</dcterms:modified>
  <cp:category>db;databases;sql;programming;computer programming;software development</cp:category>
</cp:coreProperties>
</file>