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5" r:id="rId8"/>
    <p:sldId id="1213" r:id="rId9"/>
    <p:sldId id="1188" r:id="rId10"/>
    <p:sldId id="1216" r:id="rId11"/>
    <p:sldId id="1211" r:id="rId12"/>
    <p:sldId id="1212" r:id="rId13"/>
    <p:sldId id="1189" r:id="rId14"/>
    <p:sldId id="1191" r:id="rId15"/>
    <p:sldId id="1192" r:id="rId16"/>
    <p:sldId id="1193" r:id="rId17"/>
    <p:sldId id="1199" r:id="rId18"/>
    <p:sldId id="1200" r:id="rId19"/>
    <p:sldId id="1201" r:id="rId20"/>
    <p:sldId id="1205" r:id="rId21"/>
    <p:sldId id="1208" r:id="rId22"/>
    <p:sldId id="1206" r:id="rId23"/>
    <p:sldId id="1207" r:id="rId24"/>
    <p:sldId id="1209" r:id="rId25"/>
    <p:sldId id="1127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91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288" y="2349000"/>
            <a:ext cx="4909425" cy="300450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E944A5-0F38-534D-88AF-336CD50FD598}"/>
              </a:ext>
            </a:extLst>
          </p:cNvPr>
          <p:cNvSpPr/>
          <p:nvPr/>
        </p:nvSpPr>
        <p:spPr bwMode="auto">
          <a:xfrm>
            <a:off x="5248039" y="1467798"/>
            <a:ext cx="6816432" cy="328856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покаже връзка с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)\</a:t>
            </a:r>
            <a:r>
              <a:rPr lang="en-US" sz="4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MSSQLLocalDB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Edition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Microsoft</a:t>
            </a:r>
          </a:p>
          <a:p>
            <a:endParaRPr lang="en-US" sz="3200" dirty="0"/>
          </a:p>
          <a:p>
            <a:r>
              <a:rPr lang="bg-BG" sz="3200" dirty="0"/>
              <a:t>Свалете </a:t>
            </a:r>
            <a:r>
              <a:rPr lang="en-US" sz="3200" dirty="0"/>
              <a:t>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отделно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клиент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сървър</a:t>
            </a:r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CD10B2-F883-EB59-6174-7D73895B5E11}"/>
              </a:ext>
            </a:extLst>
          </p:cNvPr>
          <p:cNvSpPr/>
          <p:nvPr/>
        </p:nvSpPr>
        <p:spPr bwMode="auto">
          <a:xfrm>
            <a:off x="4936598" y="2064945"/>
            <a:ext cx="7065000" cy="45309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Предлагам това да отпадне и да им се показва единствено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Той е по-лесен за работа за начинаещи.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се объркат с тези двете версии: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LocalDB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1201</Words>
  <Application>Microsoft Office PowerPoint</Application>
  <PresentationFormat>Widescreen</PresentationFormat>
  <Paragraphs>220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клиент и сървър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Svetlin Nakov</cp:lastModifiedBy>
  <cp:revision>79</cp:revision>
  <dcterms:created xsi:type="dcterms:W3CDTF">2018-05-23T13:08:44Z</dcterms:created>
  <dcterms:modified xsi:type="dcterms:W3CDTF">2023-10-16T11:51:04Z</dcterms:modified>
  <cp:category>db;databases;sql;programming;computer programming;software development</cp:category>
</cp:coreProperties>
</file>