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25" r:id="rId24"/>
    <p:sldId id="731" r:id="rId25"/>
    <p:sldId id="729" r:id="rId26"/>
    <p:sldId id="728" r:id="rId27"/>
    <p:sldId id="72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0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Свързване на </a:t>
            </a:r>
            <a:r>
              <a:rPr lang="en-US" dirty="0"/>
              <a:t>Windows Forms </a:t>
            </a:r>
            <a:r>
              <a:rPr lang="bg-BG" dirty="0"/>
              <a:t>с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/>
          <a:p>
            <a:r>
              <a:rPr lang="en-US" dirty="0"/>
              <a:t>Windows Forms </a:t>
            </a:r>
            <a:r>
              <a:rPr lang="bg-BG" dirty="0"/>
              <a:t>и бази 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en-US" sz="3000" b="1" dirty="0"/>
              <a:t>Data Binding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ReadOnly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TableStyles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00" y="3827980"/>
            <a:ext cx="4137173" cy="13931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-&gt;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000" y="1314000"/>
            <a:ext cx="2738571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856" y="3956721"/>
            <a:ext cx="4411652" cy="24412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”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84" y="2986585"/>
            <a:ext cx="5784311" cy="19478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187002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8339" y="365106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-</a:t>
            </a:r>
            <a:r>
              <a:rPr lang="en-US" sz="2800" dirty="0"/>
              <a:t>&gt;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-&gt;</a:t>
            </a:r>
            <a:r>
              <a:rPr lang="en-US" sz="2800" b="1" dirty="0">
                <a:solidFill>
                  <a:schemeClr val="bg1"/>
                </a:solidFill>
              </a:rPr>
              <a:t> New Query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1100194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755" y="1302228"/>
            <a:ext cx="3313218" cy="53165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Структурираме</a:t>
            </a:r>
            <a:r>
              <a:rPr lang="bg-BG" sz="3400" dirty="0"/>
              <a:t> проекта</a:t>
            </a:r>
            <a:endParaRPr lang="en-US" sz="3400" dirty="0"/>
          </a:p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“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1B73-3810-F2E4-598E-BEDC5084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000" y="1200672"/>
            <a:ext cx="4005000" cy="474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2" y="1489419"/>
            <a:ext cx="7002052" cy="41724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200" b="1" dirty="0"/>
              <a:t>Визуализация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данни</a:t>
            </a:r>
            <a:r>
              <a:rPr lang="bg-BG" sz="3200" dirty="0"/>
              <a:t> в </a:t>
            </a:r>
            <a:r>
              <a:rPr lang="en-US" sz="3200" b="1" dirty="0">
                <a:solidFill>
                  <a:schemeClr val="bg1"/>
                </a:solidFill>
              </a:rPr>
              <a:t>Windows Forms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Свързване</a:t>
            </a:r>
            <a:r>
              <a:rPr lang="bg-BG" sz="2800" dirty="0"/>
              <a:t> на данни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Data Binding</a:t>
            </a:r>
            <a:r>
              <a:rPr lang="en-US" sz="2800" dirty="0"/>
              <a:t>)</a:t>
            </a:r>
          </a:p>
          <a:p>
            <a:pPr lvl="1"/>
            <a:r>
              <a:rPr lang="bg-BG" sz="2800" b="1" dirty="0"/>
              <a:t>Източници</a:t>
            </a:r>
            <a:r>
              <a:rPr lang="bg-BG" sz="2800" dirty="0"/>
              <a:t> на данни</a:t>
            </a:r>
            <a:endParaRPr lang="en-US" sz="2800" dirty="0"/>
          </a:p>
          <a:p>
            <a:pPr lvl="1"/>
            <a:r>
              <a:rPr lang="bg-BG" sz="2800" b="1" dirty="0"/>
              <a:t>Видове</a:t>
            </a:r>
            <a:r>
              <a:rPr lang="bg-BG" sz="2800" dirty="0"/>
              <a:t> </a:t>
            </a:r>
            <a:r>
              <a:rPr lang="en-US" sz="2800" dirty="0"/>
              <a:t>Data Binding</a:t>
            </a:r>
            <a:endParaRPr lang="bg-BG" sz="2800" dirty="0"/>
          </a:p>
          <a:p>
            <a:r>
              <a:rPr lang="bg-BG" sz="3200" dirty="0"/>
              <a:t>Какво е </a:t>
            </a:r>
            <a:r>
              <a:rPr lang="en-US" sz="3200" dirty="0"/>
              <a:t>​</a:t>
            </a:r>
            <a:r>
              <a:rPr lang="en-US" sz="3200" b="1" dirty="0">
                <a:solidFill>
                  <a:schemeClr val="bg1"/>
                </a:solidFill>
              </a:rPr>
              <a:t>DataGridView</a:t>
            </a:r>
            <a:r>
              <a:rPr lang="bg-BG" sz="3200" dirty="0"/>
              <a:t>?</a:t>
            </a:r>
          </a:p>
          <a:p>
            <a:pPr lvl="1"/>
            <a:r>
              <a:rPr lang="bg-BG" sz="3000" b="1" dirty="0"/>
              <a:t>Описание</a:t>
            </a:r>
            <a:r>
              <a:rPr lang="bg-BG" sz="3000" dirty="0"/>
              <a:t>, </a:t>
            </a:r>
            <a:r>
              <a:rPr lang="bg-BG" sz="3000" b="1" dirty="0"/>
              <a:t>свойства</a:t>
            </a:r>
            <a:r>
              <a:rPr lang="bg-BG" sz="3000" dirty="0"/>
              <a:t> и </a:t>
            </a:r>
            <a:r>
              <a:rPr lang="bg-BG" sz="30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200" dirty="0"/>
              <a:t>Примерно приложение</a:t>
            </a:r>
            <a:r>
              <a:rPr lang="en-US" sz="3200" dirty="0"/>
              <a:t>: </a:t>
            </a:r>
            <a:r>
              <a:rPr lang="bg-BG" sz="3200" dirty="0"/>
              <a:t>Магазин с продукти</a:t>
            </a:r>
            <a:endParaRPr lang="en-GB" sz="32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-&gt; 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bg-BG" b="1" dirty="0"/>
              <a:t>моделът</a:t>
            </a:r>
            <a:r>
              <a:rPr lang="bg-BG" dirty="0"/>
              <a:t> ни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37" y="2505371"/>
            <a:ext cx="4611663" cy="29102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44" y="1899000"/>
            <a:ext cx="5746497" cy="438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6474990" y="371197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</a:p>
          <a:p>
            <a:pPr>
              <a:lnSpc>
                <a:spcPct val="100000"/>
              </a:lnSpc>
            </a:pP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new StoreDbContext();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this.dbContext.Database.EnsureCreated();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this.dbContext.Products.Load();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dbContext.Products.Local.ToBindingList();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50414" y="3237463"/>
            <a:ext cx="1131111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br>
              <a:rPr lang="en-US" sz="2399" b="1" noProof="1">
                <a:latin typeface="Consolas" panose="020B0609020204030204" pitchFamily="49" charset="0"/>
              </a:rPr>
            </a:b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this.dbContext?.Dispose();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null;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" y="2304000"/>
            <a:ext cx="6542554" cy="35210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 Binding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/>
                </a:solidFill>
              </a:rPr>
              <a:t>I</a:t>
            </a:r>
            <a:r>
              <a:rPr lang="bg-BG" sz="2800" b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ollection</a:t>
            </a:r>
            <a:endParaRPr lang="bg-BG" sz="28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DataGridView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Визуализация на данни в </a:t>
            </a:r>
            <a:r>
              <a:rPr lang="en-US" sz="44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</a:rPr>
              <a:t>ICollection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3429000"/>
            <a:ext cx="4470067" cy="3230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/>
              <a:t>ListBox</a:t>
            </a:r>
            <a:r>
              <a:rPr lang="en-US" dirty="0"/>
              <a:t>, </a:t>
            </a:r>
            <a:r>
              <a:rPr lang="en-US" b="1" dirty="0"/>
              <a:t>ComboBox</a:t>
            </a:r>
            <a:r>
              <a:rPr lang="en-US" dirty="0"/>
              <a:t>, </a:t>
            </a:r>
            <a:r>
              <a:rPr lang="en-US" b="1" dirty="0"/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5" y="1954692"/>
            <a:ext cx="661091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9591767" y="1978308"/>
            <a:ext cx="2160000" cy="1450692"/>
          </a:xfrm>
          <a:prstGeom prst="wedgeRoundRectCallout">
            <a:avLst>
              <a:gd name="adj1" fmla="val -94027"/>
              <a:gd name="adj2" fmla="val 38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291000" y="4734000"/>
            <a:ext cx="2099474" cy="1439220"/>
          </a:xfrm>
          <a:prstGeom prst="wedgeRoundRectCallout">
            <a:avLst>
              <a:gd name="adj1" fmla="val 138853"/>
              <a:gd name="adj2" fmla="val -60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1" y="3429000"/>
            <a:ext cx="5635598" cy="2850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25348</TotalTime>
  <Words>1221</Words>
  <Application>Microsoft Macintosh PowerPoint</Application>
  <PresentationFormat>Widescreen</PresentationFormat>
  <Paragraphs>232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Windows Forms и бази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277</cp:revision>
  <dcterms:created xsi:type="dcterms:W3CDTF">2018-05-23T13:08:44Z</dcterms:created>
  <dcterms:modified xsi:type="dcterms:W3CDTF">2024-04-29T12:23:40Z</dcterms:modified>
  <cp:category/>
</cp:coreProperties>
</file>