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588" r:id="rId34"/>
    <p:sldId id="492" r:id="rId35"/>
    <p:sldId id="548" r:id="rId36"/>
    <p:sldId id="551" r:id="rId37"/>
    <p:sldId id="553" r:id="rId38"/>
    <p:sldId id="552" r:id="rId39"/>
    <p:sldId id="493" r:id="rId40"/>
    <p:sldId id="494" r:id="rId41"/>
    <p:sldId id="495" r:id="rId42"/>
    <p:sldId id="496" r:id="rId43"/>
    <p:sldId id="497" r:id="rId44"/>
    <p:sldId id="500" r:id="rId45"/>
    <p:sldId id="501" r:id="rId46"/>
    <p:sldId id="503" r:id="rId47"/>
    <p:sldId id="581" r:id="rId48"/>
    <p:sldId id="582" r:id="rId49"/>
    <p:sldId id="509" r:id="rId50"/>
    <p:sldId id="510" r:id="rId51"/>
    <p:sldId id="511" r:id="rId52"/>
    <p:sldId id="512" r:id="rId53"/>
    <p:sldId id="589" r:id="rId54"/>
    <p:sldId id="534" r:id="rId55"/>
    <p:sldId id="401" r:id="rId56"/>
    <p:sldId id="5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588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0" autoAdjust="0"/>
    <p:restoredTop sz="95147" autoAdjust="0"/>
  </p:normalViewPr>
  <p:slideViewPr>
    <p:cSldViewPr showGuides="1">
      <p:cViewPr varScale="1">
        <p:scale>
          <a:sx n="61" d="100"/>
          <a:sy n="61" d="100"/>
        </p:scale>
        <p:origin x="240" y="18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4930170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882347"/>
            <a:ext cx="2925000" cy="1336352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61B86-D231-6F28-0900-C96B5E5DDF53}"/>
              </a:ext>
            </a:extLst>
          </p:cNvPr>
          <p:cNvSpPr/>
          <p:nvPr/>
        </p:nvSpPr>
        <p:spPr bwMode="auto">
          <a:xfrm>
            <a:off x="3508500" y="3789000"/>
            <a:ext cx="5175000" cy="126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CEA151-66E6-BFFD-451B-EBE741220DC4}"/>
              </a:ext>
            </a:extLst>
          </p:cNvPr>
          <p:cNvSpPr/>
          <p:nvPr/>
        </p:nvSpPr>
        <p:spPr bwMode="auto">
          <a:xfrm>
            <a:off x="3351000" y="1674000"/>
            <a:ext cx="7020000" cy="43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как се връща двойка стойности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rgbClr val="FFFFFF"/>
                </a:solidFill>
              </a:rPr>
              <a:t>Main()</a:t>
            </a:r>
            <a:r>
              <a:rPr lang="bg-BG" sz="3000" b="1" dirty="0">
                <a:solidFill>
                  <a:srgbClr val="FFFFFF"/>
                </a:solidFill>
              </a:rPr>
              <a:t> метода, програмата 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655705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05883" y="4863106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561" y="4991175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05" y="5817353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151" y="5937693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590091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3586</Words>
  <Application>Microsoft Macintosh PowerPoint</Application>
  <PresentationFormat>Widescreen</PresentationFormat>
  <Paragraphs>719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Връщане на двойка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320</cp:revision>
  <dcterms:created xsi:type="dcterms:W3CDTF">2018-05-23T13:08:44Z</dcterms:created>
  <dcterms:modified xsi:type="dcterms:W3CDTF">2023-01-18T10:03:28Z</dcterms:modified>
  <cp:category>Programming;computer programming;software development;web development</cp:category>
</cp:coreProperties>
</file>