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11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тавлица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чиито </a:t>
            </a:r>
            <a:r>
              <a:rPr lang="en-US" sz="3500" b="1" dirty="0">
                <a:solidFill>
                  <a:schemeClr val="bg1"/>
                </a:solidFill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  <a:p>
            <a:pPr lvl="1"/>
            <a:r>
              <a:rPr lang="bg-BG" sz="3300" dirty="0"/>
              <a:t>Подсказка</a:t>
            </a:r>
            <a:r>
              <a:rPr lang="en-US" sz="3300" dirty="0"/>
              <a:t>: </a:t>
            </a:r>
            <a:r>
              <a:rPr lang="bg-BG" sz="3300" dirty="0"/>
              <a:t>Използвайте </a:t>
            </a:r>
            <a:r>
              <a:rPr lang="en-US" sz="33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19000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Petrov‘,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/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/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/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Подсказка</a:t>
            </a:r>
            <a:r>
              <a:rPr lang="en-US" sz="3200" dirty="0"/>
              <a:t>: </a:t>
            </a:r>
            <a:r>
              <a:rPr lang="ru-RU" sz="3200" dirty="0"/>
              <a:t>Крайната дата на незавършените проекти е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672</Words>
  <Application>Microsoft Office PowerPoint</Application>
  <PresentationFormat>Widescreen</PresentationFormat>
  <Paragraphs>169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82</cp:revision>
  <dcterms:created xsi:type="dcterms:W3CDTF">2018-05-23T13:08:44Z</dcterms:created>
  <dcterms:modified xsi:type="dcterms:W3CDTF">2023-11-28T10:39:18Z</dcterms:modified>
  <cp:category>db;databases;sql;programming;computer programming;software development</cp:category>
</cp:coreProperties>
</file>