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21" r:id="rId21"/>
    <p:sldId id="726" r:id="rId22"/>
    <p:sldId id="723" r:id="rId23"/>
    <p:sldId id="724" r:id="rId24"/>
    <p:sldId id="740" r:id="rId25"/>
    <p:sldId id="725" r:id="rId26"/>
    <p:sldId id="731" r:id="rId27"/>
    <p:sldId id="729" r:id="rId28"/>
    <p:sldId id="728" r:id="rId29"/>
    <p:sldId id="722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40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1" autoAdjust="0"/>
    <p:restoredTop sz="96327" autoAdjust="0"/>
  </p:normalViewPr>
  <p:slideViewPr>
    <p:cSldViewPr showGuides="1">
      <p:cViewPr varScale="1">
        <p:scale>
          <a:sx n="113" d="100"/>
          <a:sy n="113" d="100"/>
        </p:scale>
        <p:origin x="184" y="11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Има още една стъпка при създаването на проекта (избирането на </a:t>
            </a:r>
            <a:r>
              <a:rPr lang="en-US" dirty="0">
                <a:highlight>
                  <a:srgbClr val="FFFF00"/>
                </a:highlight>
              </a:rPr>
              <a:t>.NET </a:t>
            </a:r>
            <a:r>
              <a:rPr lang="bg-BG" dirty="0">
                <a:highlight>
                  <a:srgbClr val="FFFF00"/>
                </a:highlight>
              </a:rPr>
              <a:t>версия). След това се клика </a:t>
            </a:r>
            <a:r>
              <a:rPr lang="en-US" dirty="0">
                <a:highlight>
                  <a:srgbClr val="FFFF00"/>
                </a:highlight>
              </a:rPr>
              <a:t>[Create]</a:t>
            </a:r>
            <a:r>
              <a:rPr lang="bg-BG" dirty="0">
                <a:highlight>
                  <a:srgbClr val="FFFF00"/>
                </a:highlight>
              </a:rPr>
              <a:t>, създава се проекта и чак тогава може да се добави </a:t>
            </a:r>
            <a:r>
              <a:rPr lang="en-US" dirty="0">
                <a:highlight>
                  <a:srgbClr val="FFFF00"/>
                </a:highlight>
              </a:rPr>
              <a:t>connection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Add last step from creating a project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en-US" sz="3000" b="1" dirty="0">
                <a:highlight>
                  <a:srgbClr val="FFFF00"/>
                </a:highlight>
              </a:rPr>
              <a:t>TODO: </a:t>
            </a:r>
            <a:r>
              <a:rPr lang="bg-BG" sz="3000" b="1" dirty="0">
                <a:highlight>
                  <a:srgbClr val="FFFF00"/>
                </a:highlight>
              </a:rPr>
              <a:t>след това тестваме </a:t>
            </a:r>
            <a:r>
              <a:rPr lang="en-US" sz="3000" b="1" dirty="0">
                <a:highlight>
                  <a:srgbClr val="FFFF00"/>
                </a:highlight>
              </a:rPr>
              <a:t>connection-</a:t>
            </a:r>
            <a:r>
              <a:rPr lang="bg-BG" sz="3000" b="1" dirty="0">
                <a:highlight>
                  <a:srgbClr val="FFFF00"/>
                </a:highlight>
              </a:rPr>
              <a:t>а и избираме </a:t>
            </a:r>
            <a:r>
              <a:rPr lang="en-US" sz="3000" b="1" dirty="0">
                <a:highlight>
                  <a:srgbClr val="FFFF00"/>
                </a:highlight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да заредим моделите</a:t>
            </a:r>
            <a:endParaRPr lang="bg-BG" sz="3200" b="1" dirty="0"/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  <a:r>
              <a:rPr lang="en-US" sz="3200" b="1" dirty="0">
                <a:solidFill>
                  <a:schemeClr val="bg1"/>
                </a:solidFill>
              </a:rPr>
              <a:t>]</a:t>
            </a:r>
            <a:endParaRPr lang="en-BG" sz="32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7878275" y="2549305"/>
            <a:ext cx="2925000" cy="719008"/>
          </a:xfrm>
          <a:prstGeom prst="wedgeRoundRectCallout">
            <a:avLst>
              <a:gd name="adj1" fmla="val -84249"/>
              <a:gd name="adj2" fmla="val 149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443" y="1946003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94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</a:t>
            </a:r>
            <a:r>
              <a:rPr lang="en-US" sz="3000" dirty="0"/>
              <a:t> → </a:t>
            </a:r>
            <a:r>
              <a:rPr lang="en-US" sz="3000" b="1" dirty="0">
                <a:solidFill>
                  <a:schemeClr val="bg1"/>
                </a:solidFill>
              </a:rPr>
              <a:t>[View Code]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590598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8030" y="1404000"/>
            <a:ext cx="5985000" cy="34362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580" y="1765306"/>
            <a:ext cx="6818839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609599" y="2484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190406" y="5929640"/>
            <a:ext cx="4396551" cy="533648"/>
          </a:xfrm>
          <a:prstGeom prst="wedgeRoundRectCallout">
            <a:avLst>
              <a:gd name="adj1" fmla="val 76458"/>
              <a:gd name="adj2" fmla="val -156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30052</TotalTime>
  <Words>1341</Words>
  <Application>Microsoft Macintosh PowerPoint</Application>
  <PresentationFormat>Widescreen</PresentationFormat>
  <Paragraphs>240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TODO: Add last step from creating a project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370</cp:revision>
  <dcterms:created xsi:type="dcterms:W3CDTF">2018-05-23T13:08:44Z</dcterms:created>
  <dcterms:modified xsi:type="dcterms:W3CDTF">2024-06-18T09:55:56Z</dcterms:modified>
  <cp:category/>
</cp:coreProperties>
</file>