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718" r:id="rId16"/>
    <p:sldId id="723" r:id="rId17"/>
    <p:sldId id="728" r:id="rId18"/>
    <p:sldId id="730" r:id="rId19"/>
    <p:sldId id="726" r:id="rId20"/>
    <p:sldId id="725" r:id="rId21"/>
    <p:sldId id="727" r:id="rId22"/>
    <p:sldId id="729" r:id="rId23"/>
    <p:sldId id="664" r:id="rId24"/>
    <p:sldId id="682" r:id="rId25"/>
    <p:sldId id="700" r:id="rId26"/>
    <p:sldId id="701" r:id="rId27"/>
    <p:sldId id="698" r:id="rId28"/>
    <p:sldId id="703" r:id="rId29"/>
    <p:sldId id="706" r:id="rId30"/>
    <p:sldId id="705" r:id="rId31"/>
    <p:sldId id="704" r:id="rId32"/>
    <p:sldId id="649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20" r:id="rId43"/>
    <p:sldId id="721" r:id="rId44"/>
    <p:sldId id="722" r:id="rId45"/>
    <p:sldId id="633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14" autoAdjust="0"/>
    <p:restoredTop sz="95160" autoAdjust="0"/>
  </p:normalViewPr>
  <p:slideViewPr>
    <p:cSldViewPr showGuides="1">
      <p:cViewPr varScale="1">
        <p:scale>
          <a:sx n="126" d="100"/>
          <a:sy n="126" d="100"/>
        </p:scale>
        <p:origin x="208" y="6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23.04.24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dirty="0"/>
              <a:t>Свързваме се със </a:t>
            </a:r>
            <a:r>
              <a:rPr lang="bg-BG" sz="3000" b="1" dirty="0">
                <a:solidFill>
                  <a:schemeClr val="bg1"/>
                </a:solidFill>
              </a:rPr>
              <a:t>съществуваща</a:t>
            </a:r>
            <a:r>
              <a:rPr lang="bg-BG" sz="3000" dirty="0"/>
              <a:t> база данни</a:t>
            </a:r>
            <a:endParaRPr lang="en-US" sz="3000" dirty="0"/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Connect to Database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Microsoft SQL Server</a:t>
            </a:r>
            <a:r>
              <a:rPr lang="en-US" sz="3000" dirty="0"/>
              <a:t>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Continue</a:t>
            </a:r>
            <a:endParaRPr lang="en-BG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44" y="3826402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365" y="3016402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464102" y="41703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800" dirty="0"/>
              <a:t>-&gt; </a:t>
            </a:r>
            <a:r>
              <a:rPr lang="en-US" sz="2800" b="1" dirty="0">
                <a:solidFill>
                  <a:schemeClr val="bg1"/>
                </a:solidFill>
              </a:rPr>
              <a:t>Add New Item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Add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en-GB" sz="3200" b="1" dirty="0"/>
          </a:p>
          <a:p>
            <a:r>
              <a:rPr lang="bg-BG" sz="3200" dirty="0"/>
              <a:t>Примерно приложение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 пази ли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429477" y="4583477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Finish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327"/>
            <a:ext cx="2520000" cy="2062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-&gt;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900" dirty="0"/>
              <a:t>-&gt;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Конзолно приложение - 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>
                <a:solidFill>
                  <a:schemeClr val="bg1"/>
                </a:solidFill>
              </a:rPr>
              <a:t>скрипт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/>
              <a:t>От менюто </a:t>
            </a:r>
            <a:r>
              <a:rPr lang="en-US" sz="3200" b="1">
                <a:solidFill>
                  <a:schemeClr val="bg1"/>
                </a:solidFill>
              </a:rPr>
              <a:t>Tools</a:t>
            </a:r>
            <a:r>
              <a:rPr lang="en-US" sz="3200"/>
              <a:t>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</a:rPr>
              <a:t>DbContext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ADO.NET Entity Data Model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159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23484</TotalTime>
  <Words>2718</Words>
  <Application>Microsoft Macintosh PowerPoint</Application>
  <PresentationFormat>Widescreen</PresentationFormat>
  <Paragraphs>369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Демо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222</cp:revision>
  <dcterms:created xsi:type="dcterms:W3CDTF">2018-05-23T13:08:44Z</dcterms:created>
  <dcterms:modified xsi:type="dcterms:W3CDTF">2024-04-23T10:46:27Z</dcterms:modified>
  <cp:category/>
</cp:coreProperties>
</file>