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90F22C64-B33E-5C4F-9E94-ADD3609BF203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6" autoAdjust="0"/>
    <p:restoredTop sz="95241" autoAdjust="0"/>
  </p:normalViewPr>
  <p:slideViewPr>
    <p:cSldViewPr showGuides="1">
      <p:cViewPr varScale="1">
        <p:scale>
          <a:sx n="79" d="100"/>
          <a:sy n="79" d="100"/>
        </p:scale>
        <p:origin x="8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org/Contests/Practice/Index/3898#13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4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92234" y="2876712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на низ и достъп </a:t>
            </a:r>
            <a:r>
              <a:rPr lang="bg-BG"/>
              <a:t>до символ </a:t>
            </a:r>
            <a:r>
              <a:rPr lang="bg-BG" dirty="0"/>
              <a:t>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8132" y="1787787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0827"/>
              <a:gd name="adj2" fmla="val -81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9" y="4503266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199456" y="6307009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текст: дължина на 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символен низ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и достъп до елемент от низ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 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(цикъл в цикъл)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266116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https://judge.softuni.org/Contests/Practice/Index/3898#6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https://judge.softuni.org/Contests/Practice/Index/3898#9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09A0E8F-9198-D26D-1DA8-8B2E5BEE7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Например: за </a:t>
            </a:r>
            <a:r>
              <a:rPr lang="en-US" dirty="0" err="1"/>
              <a:t>i</a:t>
            </a:r>
            <a:r>
              <a:rPr lang="en-US" dirty="0"/>
              <a:t> = 1 … 10 </a:t>
            </a:r>
            <a:r>
              <a:rPr lang="bg-BG" dirty="0"/>
              <a:t>изпълни блок от код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GB" dirty="0"/>
              <a:t>for-</a:t>
            </a:r>
            <a:r>
              <a:rPr lang="bg-BG" dirty="0"/>
              <a:t>цикъл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F42EBD8-24DE-7464-E64F-F8900B4B31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Завъртане на цикъл вътре в друг цикъл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Пример: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https://judge.softuni.org/Contests/Practice/Index/3898#13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5998" y="1815008"/>
            <a:ext cx="9900002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</a:rPr>
              <a:t>"abc".Length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3  </a:t>
            </a:r>
            <a:r>
              <a:rPr lang="en-US" sz="3400" noProof="1">
                <a:solidFill>
                  <a:schemeClr val="bg2"/>
                </a:solidFill>
              </a:rPr>
              <a:t>        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'b'</a:t>
            </a:r>
            <a:endParaRPr lang="en-US" sz="3400" noProof="1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800" dirty="0"/>
              <a:t> 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979000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CE38DB7-3363-CDAD-3D76-20EA91AB4F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Например за </a:t>
            </a:r>
            <a:r>
              <a:rPr lang="en-US" dirty="0" err="1"/>
              <a:t>i</a:t>
            </a:r>
            <a:r>
              <a:rPr lang="en-US" dirty="0"/>
              <a:t> = 5, 10, 15, … 100 </a:t>
            </a:r>
            <a:r>
              <a:rPr lang="bg-BG" dirty="0"/>
              <a:t>изпълни блок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</TotalTime>
  <Words>1997</Words>
  <Application>Microsoft Office PowerPoint</Application>
  <PresentationFormat>Widescreen</PresentationFormat>
  <Paragraphs>374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Пример: часовник (1)</vt:lpstr>
      <vt:lpstr>Пример: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244</cp:revision>
  <dcterms:created xsi:type="dcterms:W3CDTF">2018-05-23T13:08:44Z</dcterms:created>
  <dcterms:modified xsi:type="dcterms:W3CDTF">2023-07-02T08:50:50Z</dcterms:modified>
  <cp:category>computer programming;programming;C#;програмиране;кодиране</cp:category>
</cp:coreProperties>
</file>