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57" r:id="rId21"/>
    <p:sldId id="754" r:id="rId22"/>
    <p:sldId id="768" r:id="rId23"/>
    <p:sldId id="755" r:id="rId24"/>
    <p:sldId id="759" r:id="rId25"/>
    <p:sldId id="767" r:id="rId26"/>
    <p:sldId id="756" r:id="rId27"/>
    <p:sldId id="760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325" autoAdjust="0"/>
    <p:restoredTop sz="95038" autoAdjust="0"/>
  </p:normalViewPr>
  <p:slideViewPr>
    <p:cSldViewPr showGuides="1">
      <p:cViewPr varScale="1">
        <p:scale>
          <a:sx n="74" d="100"/>
          <a:sy n="74" d="100"/>
        </p:scale>
        <p:origin x="200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8-27T13:38:40.704" idx="1">
    <p:pos x="10" y="10"/>
    <p:text>Ще се оправи след редактирането на 5 урок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)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9" y="1138245"/>
            <a:ext cx="11125200" cy="44962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if (this.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sz="1400" b="1" dirty="0"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CurrentRow</a:t>
            </a:r>
            <a:r>
              <a:rPr lang="en-US" sz="1400" b="1" dirty="0">
                <a:latin typeface="Consolas" panose="020B0609020204030204" pitchFamily="49" charset="0"/>
              </a:rPr>
              <a:t>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var selectedCountry = (Country)this.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sz="1400" b="1" dirty="0"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CurrentRow</a:t>
            </a:r>
            <a:r>
              <a:rPr lang="en-US" sz="1400" b="1" dirty="0"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DataBoundItem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dirty="0">
                <a:latin typeface="Consolas" panose="020B0609020204030204" pitchFamily="49" charset="0"/>
              </a:rPr>
              <a:t>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selectedCountry</a:t>
            </a:r>
            <a:r>
              <a:rPr lang="en-US" sz="1400" b="1" dirty="0"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dirty="0">
                <a:latin typeface="Consolas" panose="020B0609020204030204" pitchFamily="49" charset="0"/>
              </a:rPr>
              <a:t>this.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dataGridViewTowns</a:t>
            </a:r>
            <a:r>
              <a:rPr lang="en-US" sz="1400" b="1" dirty="0">
                <a:latin typeface="Consolas" panose="020B0609020204030204" pitchFamily="49" charset="0"/>
              </a:rPr>
              <a:t>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DataSource</a:t>
            </a:r>
            <a:r>
              <a:rPr lang="en-US" sz="1400" b="1" dirty="0">
                <a:latin typeface="Consolas" panose="020B0609020204030204" pitchFamily="49" charset="0"/>
              </a:rPr>
              <a:t>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36000" y="4185573"/>
            <a:ext cx="4040121" cy="25716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this.dataGridViewTowns.DataSource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7028" y="2307292"/>
            <a:ext cx="6026002" cy="3902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 Core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3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31153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6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if (this.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sz="1600" b="1" dirty="0"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CurrentRow</a:t>
            </a:r>
            <a:r>
              <a:rPr lang="en-US" sz="1600" b="1" dirty="0">
                <a:latin typeface="Consolas" panose="020B0609020204030204" pitchFamily="49" charset="0"/>
              </a:rPr>
              <a:t> == null)</a:t>
            </a:r>
            <a:r>
              <a:rPr lang="bg-BG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latin typeface="Consolas" panose="020B0609020204030204" pitchFamily="49" charset="0"/>
              </a:rPr>
              <a:t>return;</a:t>
            </a:r>
            <a:endParaRPr lang="bg-BG" sz="16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var selectedCountry = (Country)this.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sz="1600" b="1" dirty="0"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CurrentRow</a:t>
            </a:r>
            <a:r>
              <a:rPr lang="en-US" sz="1600" b="1" dirty="0"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DataBoundItem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         </a:t>
            </a:r>
            <a:r>
              <a:rPr lang="en-US" sz="1600" b="1" dirty="0">
                <a:latin typeface="Consolas" panose="020B0609020204030204" pitchFamily="49" charset="0"/>
              </a:rPr>
              <a:t>var towns = dbContext.Towns.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600" b="1" dirty="0">
                <a:latin typeface="Consolas" panose="020B0609020204030204" pitchFamily="49" charset="0"/>
              </a:rPr>
              <a:t>(t =&gt; t.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 ==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selectedCountry</a:t>
            </a:r>
            <a:r>
              <a:rPr lang="en-US" sz="1600" b="1" dirty="0"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600" b="1" dirty="0">
                <a:latin typeface="Consolas" panose="020B0609020204030204" pitchFamily="49" charset="0"/>
              </a:rPr>
              <a:t>).ToArray();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600" b="1" dirty="0">
                <a:latin typeface="Consolas" panose="020B0609020204030204" pitchFamily="49" charset="0"/>
              </a:rPr>
              <a:t>         </a:t>
            </a:r>
            <a:r>
              <a:rPr lang="en-US" sz="1600" b="1" dirty="0">
                <a:latin typeface="Consolas" panose="020B0609020204030204" pitchFamily="49" charset="0"/>
              </a:rPr>
              <a:t>this.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dataGridViewTowns</a:t>
            </a:r>
            <a:r>
              <a:rPr lang="en-US" sz="1600" b="1" dirty="0">
                <a:latin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</a:rPr>
              <a:t>DataSource</a:t>
            </a:r>
            <a:r>
              <a:rPr lang="en-US" sz="1600" b="1" dirty="0">
                <a:latin typeface="Consolas" panose="020B0609020204030204" pitchFamily="49" charset="0"/>
              </a:rPr>
              <a:t>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6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dataGridViewCountries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314000"/>
            <a:ext cx="11125200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        	c.CountryName.ToLower().Contains(filterText));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1635529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this.dataGridViewCountries.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0" y="2500151"/>
            <a:ext cx="10575000" cy="29207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dirty="0"/>
              <a:t>(</a:t>
            </a:r>
            <a:r>
              <a:rPr lang="en-US" b="1" dirty="0"/>
              <a:t>Id,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dirty="0"/>
              <a:t>(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</a:t>
            </a:r>
            <a:r>
              <a:rPr lang="en-US" dirty="0"/>
              <a:t>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61578</TotalTime>
  <Words>1625</Words>
  <Application>Microsoft Macintosh PowerPoint</Application>
  <PresentationFormat>Widescreen</PresentationFormat>
  <Paragraphs>275</Paragraphs>
  <Slides>30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385</cp:revision>
  <dcterms:created xsi:type="dcterms:W3CDTF">2018-05-23T13:08:44Z</dcterms:created>
  <dcterms:modified xsi:type="dcterms:W3CDTF">2024-09-06T08:36:07Z</dcterms:modified>
  <cp:category/>
</cp:coreProperties>
</file>