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494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Access Modifiers" id="{0223928D-95C5-487D-B9F1-73D870003CF5}">
          <p14:sldIdLst>
            <p14:sldId id="298"/>
            <p14:sldId id="299"/>
            <p14:sldId id="300"/>
            <p14:sldId id="495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8" autoAdjust="0"/>
    <p:restoredTop sz="95270" autoAdjust="0"/>
  </p:normalViewPr>
  <p:slideViewPr>
    <p:cSldViewPr showGuides="1">
      <p:cViewPr varScale="1">
        <p:scale>
          <a:sx n="152" d="100"/>
          <a:sy n="152" d="100"/>
        </p:scale>
        <p:origin x="41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 err="1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Add a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4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sz="2800" i="1" dirty="0">
              <a:solidFill>
                <a:schemeClr val="accent2"/>
              </a:solidFill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en-US" sz="2800" i="1" dirty="0">
                <a:solidFill>
                  <a:schemeClr val="accent2"/>
                </a:solidFill>
              </a:rPr>
              <a:t>Initialize a 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Add it to the 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2" y="1494846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200" dirty="0"/>
              <a:t>Разширете класа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 </a:t>
            </a: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Добавете</a:t>
            </a:r>
            <a:r>
              <a:rPr lang="en-US" sz="3200" dirty="0"/>
              <a:t> getter </a:t>
            </a:r>
            <a:r>
              <a:rPr lang="bg-BG" sz="3200" dirty="0"/>
              <a:t>за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200" dirty="0"/>
              <a:t>Добавете метод</a:t>
            </a:r>
            <a:r>
              <a:rPr lang="en-US" sz="3200" dirty="0"/>
              <a:t>, </a:t>
            </a:r>
            <a:r>
              <a:rPr lang="bg-BG" sz="3200" dirty="0"/>
              <a:t>който </a:t>
            </a:r>
          </a:p>
          <a:p>
            <a:pPr marL="0" indent="0">
              <a:buNone/>
            </a:pPr>
            <a:r>
              <a:rPr lang="bg-BG" sz="3200" dirty="0"/>
              <a:t>увеличава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200" dirty="0"/>
              <a:t> </a:t>
            </a:r>
            <a:r>
              <a:rPr lang="bg-BG" sz="3200" dirty="0"/>
              <a:t>с определен </a:t>
            </a:r>
          </a:p>
          <a:p>
            <a:pPr marL="0" indent="0">
              <a:buNone/>
            </a:pPr>
            <a:r>
              <a:rPr lang="bg-BG" sz="3200" dirty="0"/>
              <a:t>процент</a:t>
            </a:r>
            <a:endParaRPr lang="en-US" sz="3200" dirty="0"/>
          </a:p>
          <a:p>
            <a:r>
              <a:rPr lang="bg-BG" sz="32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2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200" dirty="0"/>
              <a:t>увеличение.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46000" y="2079000"/>
            <a:ext cx="5760000" cy="3420000"/>
            <a:chOff x="-306388" y="2128097"/>
            <a:chExt cx="3137848" cy="344596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341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8310879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  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9" y="3626177"/>
            <a:ext cx="3150000" cy="668662"/>
          </a:xfrm>
          <a:prstGeom prst="wedgeRoundRectCallout">
            <a:avLst>
              <a:gd name="adj1" fmla="val -59125"/>
              <a:gd name="adj2" fmla="val 577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Връща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</a:t>
            </a:r>
            <a:r>
              <a:rPr lang="bg-BG" sz="4000" dirty="0" err="1"/>
              <a:t>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Непроменими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Непроменими </a:t>
            </a:r>
            <a:r>
              <a:rPr lang="en-GB" sz="3200" dirty="0"/>
              <a:t>== immutable</a:t>
            </a:r>
          </a:p>
          <a:p>
            <a:pPr lvl="1"/>
            <a:r>
              <a:rPr lang="bg-BG" sz="3200" dirty="0"/>
              <a:t>Заделят нова памет всеки път, когато се променят</a:t>
            </a:r>
            <a:endParaRPr lang="en-GB" sz="3200" dirty="0"/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Променими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Променими</a:t>
            </a:r>
            <a:r>
              <a:rPr lang="en-US" sz="3200" dirty="0"/>
              <a:t> == mutable</a:t>
            </a:r>
          </a:p>
          <a:p>
            <a:pPr lvl="1"/>
            <a:r>
              <a:rPr lang="bg-BG" sz="3200" dirty="0"/>
              <a:t>Използват една и съща локация в паметта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 err="1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</a:t>
            </a:r>
            <a:r>
              <a:rPr lang="bg-BG" sz="2800" dirty="0" err="1"/>
              <a:t>енкапсулирате</a:t>
            </a:r>
            <a:r>
              <a:rPr lang="bg-BG" sz="2800" dirty="0"/>
              <a:t>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r>
              <a:rPr lang="bg-BG" dirty="0"/>
              <a:t>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2"/>
            <a:ext cx="10035000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this.reserveTeam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Implement reserve team getter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 err="1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публичните методи 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достъп и промяна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частни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30318" y="1911018"/>
            <a:ext cx="6036284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4290" y="2844790"/>
            <a:ext cx="2688799" cy="600541"/>
          </a:xfrm>
          <a:prstGeom prst="wedgeRoundRectCallout">
            <a:avLst>
              <a:gd name="adj1" fmla="val -69172"/>
              <a:gd name="adj2" fmla="val -43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means "private"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36000" y="4528658"/>
            <a:ext cx="2598799" cy="609600"/>
          </a:xfrm>
          <a:prstGeom prst="wedgeRoundRectCallout">
            <a:avLst>
              <a:gd name="adj1" fmla="val -68624"/>
              <a:gd name="adj2" fmla="val -545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means "public"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dirty="0" err="1"/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сват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2118</Words>
  <Application>Microsoft Macintosh PowerPoint</Application>
  <PresentationFormat>Widescreen</PresentationFormat>
  <Paragraphs>396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94</cp:revision>
  <dcterms:created xsi:type="dcterms:W3CDTF">2018-05-23T13:08:44Z</dcterms:created>
  <dcterms:modified xsi:type="dcterms:W3CDTF">2022-12-09T08:08:50Z</dcterms:modified>
  <cp:category>programming;education;software engineering;software development</cp:category>
</cp:coreProperties>
</file>