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002B811-AF4B-415E-9157-5AA3E66D6EC1}">
          <p14:sldIdLst>
            <p14:sldId id="256"/>
            <p14:sldId id="257"/>
          </p14:sldIdLst>
        </p14:section>
        <p14:section name="Какво е Scratch" id="{661D50F7-4E70-416A-9B33-A79D93880BC2}">
          <p14:sldIdLst>
            <p14:sldId id="258"/>
            <p14:sldId id="259"/>
          </p14:sldIdLst>
        </p14:section>
        <p14:section name="Интерфейс" id="{235C82D5-5481-43A4-8409-1AA855B5304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понятия" id="{8EEACE97-362B-4F0B-A50A-1769D154CA4B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Видове блокове" id="{310B5A38-B8A8-4C7C-806B-E586C63C9CE1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Заключение" id="{DABE5081-3C47-4A03-A2F4-FE7A6C33E236}">
          <p14:sldIdLst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91" d="100"/>
          <a:sy n="91" d="100"/>
        </p:scale>
        <p:origin x="37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65" y="2436423"/>
            <a:ext cx="3935194" cy="2958983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54822"/>
            <a:ext cx="1905552" cy="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642" y="2718324"/>
            <a:ext cx="5474186" cy="3816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1266464"/>
            <a:ext cx="2697677" cy="52874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Основни понятия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Главни елементи в </a:t>
            </a:r>
            <a:r>
              <a:rPr lang="en-US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</a:t>
            </a:r>
            <a:r>
              <a:rPr lang="bg-BG" dirty="0"/>
              <a:t>(</a:t>
            </a:r>
            <a:r>
              <a:rPr lang="en-US" b="1" dirty="0"/>
              <a:t>Sprite</a:t>
            </a:r>
            <a:r>
              <a:rPr lang="bg-BG" dirty="0"/>
              <a:t>)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/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" y="2578222"/>
            <a:ext cx="4778965" cy="358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75" y="2578223"/>
            <a:ext cx="4778964" cy="35842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Форма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Скрипт – поредица от свързани </a:t>
            </a:r>
            <a:r>
              <a:rPr lang="ru-RU" b="1" dirty="0"/>
              <a:t>блокове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727563" y="2992209"/>
            <a:ext cx="3083060" cy="994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362150" y="2960392"/>
            <a:ext cx="2558309" cy="105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744125" y="2826923"/>
            <a:ext cx="2328124" cy="132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5989548" y="2536582"/>
            <a:ext cx="2847997" cy="190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Hat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Stack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Boolean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Cap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–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блокове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421C5-3D52-9F1D-4F27-B022381ADAE0}"/>
              </a:ext>
            </a:extLst>
          </p:cNvPr>
          <p:cNvGrpSpPr>
            <a:grpSpLocks noChangeAspect="1"/>
          </p:cNvGrpSpPr>
          <p:nvPr/>
        </p:nvGrpSpPr>
        <p:grpSpPr>
          <a:xfrm>
            <a:off x="1496815" y="3852906"/>
            <a:ext cx="4000095" cy="1044050"/>
            <a:chOff x="1864122" y="1749670"/>
            <a:chExt cx="2875434" cy="7505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12863-0F82-4279-2188-09E595D7AFBE}"/>
                </a:ext>
              </a:extLst>
            </p:cNvPr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19E97E-4326-533E-6F57-284159D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EB2-E7DF-DDEA-5859-5A128CDA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647" y="2875185"/>
            <a:ext cx="3090940" cy="299949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4317" r="9284" b="9622"/>
          <a:stretch/>
        </p:blipFill>
        <p:spPr>
          <a:xfrm>
            <a:off x="6614465" y="1876932"/>
            <a:ext cx="4520259" cy="45202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17497" y="3695282"/>
            <a:ext cx="3267504" cy="1348970"/>
            <a:chOff x="2194504" y="2018484"/>
            <a:chExt cx="2076740" cy="857370"/>
          </a:xfrm>
        </p:grpSpPr>
        <p:sp>
          <p:nvSpPr>
            <p:cNvPr id="10" name="Oval 9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събития </a:t>
            </a:r>
            <a:r>
              <a:rPr lang="en-US" dirty="0"/>
              <a:t>–</a:t>
            </a:r>
            <a:r>
              <a:rPr lang="ru-RU" dirty="0"/>
              <a:t>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7" y="3743325"/>
            <a:ext cx="4654167" cy="1507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147795"/>
            <a:ext cx="4495800" cy="4419600"/>
          </a:xfrm>
          <a:prstGeom prst="rect">
            <a:avLst/>
          </a:prstGeom>
        </p:spPr>
      </p:pic>
      <p:pic>
        <p:nvPicPr>
          <p:cNvPr id="1026" name="Picture 2" descr="Computer mouse click png transparent 10366227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126">
            <a:off x="7875872" y="3488077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54297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</a:t>
            </a:r>
            <a:r>
              <a:rPr lang="en-US" sz="2900" dirty="0">
                <a:solidFill>
                  <a:schemeClr val="bg2"/>
                </a:solidFill>
              </a:rPr>
              <a:t> –</a:t>
            </a:r>
            <a:r>
              <a:rPr lang="bg-BG" sz="2900" dirty="0">
                <a:solidFill>
                  <a:schemeClr val="bg2"/>
                </a:solidFill>
              </a:rPr>
              <a:t>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Скрипт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en-US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Scratch?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Основи на програмния език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7" y="5229000"/>
            <a:ext cx="10961783" cy="768084"/>
          </a:xfrm>
        </p:spPr>
        <p:txBody>
          <a:bodyPr/>
          <a:lstStyle/>
          <a:p>
            <a:r>
              <a:rPr lang="bg-BG" dirty="0"/>
              <a:t>Интерфейс на </a:t>
            </a:r>
            <a:r>
              <a:rPr lang="en-US" dirty="0"/>
              <a:t>Scratch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6" y="504000"/>
            <a:ext cx="8734767" cy="4030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35957-3360-1AE8-FD38-F29297C73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961184" cy="5201066"/>
          </a:xfrm>
        </p:spPr>
        <p:txBody>
          <a:bodyPr>
            <a:normAutofit/>
          </a:bodyPr>
          <a:lstStyle/>
          <a:p>
            <a:r>
              <a:rPr lang="bg-BG" sz="3400" dirty="0"/>
              <a:t>Отворете</a:t>
            </a:r>
            <a:r>
              <a:rPr lang="en-US" sz="3400" dirty="0"/>
              <a:t> </a:t>
            </a:r>
            <a:r>
              <a:rPr lang="bg-BG" sz="3400" dirty="0"/>
              <a:t>сайта </a:t>
            </a:r>
            <a:r>
              <a:rPr lang="en-US" sz="3400" b="1" dirty="0">
                <a:hlinkClick r:id="rId2"/>
              </a:rPr>
              <a:t>scratch.mit.edu</a:t>
            </a:r>
            <a:endParaRPr lang="bg-BG" sz="3400" b="1" dirty="0"/>
          </a:p>
          <a:p>
            <a:r>
              <a:rPr lang="bg-BG" sz="3400" dirty="0"/>
              <a:t>Натиснете бутона </a:t>
            </a:r>
            <a:r>
              <a:rPr lang="en-US" sz="3400" b="1" dirty="0"/>
              <a:t>[Start Creating]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A6A6D-06D4-6B0B-942A-44FBB8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</a:t>
            </a:r>
            <a:r>
              <a:rPr lang="en-US" dirty="0"/>
              <a:t>Scratch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E5FA3-3C87-DF7C-0212-33DBE71E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0" y="1468220"/>
            <a:ext cx="7562492" cy="50833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</a:t>
            </a:r>
            <a:r>
              <a:rPr lang="en-GB" dirty="0"/>
              <a:t>–</a:t>
            </a:r>
            <a:r>
              <a:rPr lang="bg-BG" dirty="0"/>
              <a:t>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64" y="2615184"/>
            <a:ext cx="4715198" cy="39197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Панел</a:t>
            </a:r>
            <a:r>
              <a:rPr lang="ru-RU" b="1" dirty="0">
                <a:solidFill>
                  <a:schemeClr val="bg1"/>
                </a:solidFill>
              </a:rPr>
              <a:t> с</a:t>
            </a:r>
            <a:r>
              <a:rPr lang="bg-BG" b="1" dirty="0">
                <a:solidFill>
                  <a:schemeClr val="bg1"/>
                </a:solidFill>
              </a:rPr>
              <a:t> картинки </a:t>
            </a:r>
            <a:r>
              <a:rPr lang="bg-BG" dirty="0"/>
              <a:t>(</a:t>
            </a:r>
            <a:r>
              <a:rPr lang="ru-RU" b="1" dirty="0" err="1"/>
              <a:t>спрайтове</a:t>
            </a:r>
            <a:r>
              <a:rPr lang="ru-RU" dirty="0"/>
              <a:t>)</a:t>
            </a:r>
            <a:r>
              <a:rPr lang="ru-RU" b="1" dirty="0"/>
              <a:t> </a:t>
            </a:r>
            <a:r>
              <a:rPr lang="ru-RU" dirty="0"/>
              <a:t>– </a:t>
            </a:r>
            <a:r>
              <a:rPr lang="bg-BG" dirty="0"/>
              <a:t>списък</a:t>
            </a:r>
            <a:r>
              <a:rPr lang="ru-RU" dirty="0"/>
              <a:t>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370" y="2642976"/>
            <a:ext cx="8467846" cy="3754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835</Words>
  <Application>Microsoft Office PowerPoint</Application>
  <PresentationFormat>Widescreen</PresentationFormat>
  <Paragraphs>143</Paragraphs>
  <Slides>28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Програмиране в Scratch</vt:lpstr>
      <vt:lpstr>Съдържание</vt:lpstr>
      <vt:lpstr>Какво е Scratch?</vt:lpstr>
      <vt:lpstr> Scratch</vt:lpstr>
      <vt:lpstr>Интерфейс на Scratch</vt:lpstr>
      <vt:lpstr>Стартиране на Scratch</vt:lpstr>
      <vt:lpstr>Интерфейс</vt:lpstr>
      <vt:lpstr>Сцена</vt:lpstr>
      <vt:lpstr>Панел със спрайтове</vt:lpstr>
      <vt:lpstr>Работно поле</vt:lpstr>
      <vt:lpstr>Блоково поле</vt:lpstr>
      <vt:lpstr>Основни понятия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Видове блокове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91</cp:revision>
  <dcterms:created xsi:type="dcterms:W3CDTF">2018-05-23T13:08:44Z</dcterms:created>
  <dcterms:modified xsi:type="dcterms:W3CDTF">2024-12-17T06:34:48Z</dcterms:modified>
  <cp:category>computer programming; programming</cp:category>
</cp:coreProperties>
</file>