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9" autoAdjust="0"/>
    <p:restoredTop sz="95241" autoAdjust="0"/>
  </p:normalViewPr>
  <p:slideViewPr>
    <p:cSldViewPr showGuides="1">
      <p:cViewPr varScale="1">
        <p:scale>
          <a:sx n="82" d="100"/>
          <a:sy n="82" d="100"/>
        </p:scale>
        <p:origin x="192" y="16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20B08-BE21-33ED-8CDB-7B01583B9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чийто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  <a:p>
            <a:pPr lvl="1"/>
            <a:r>
              <a:rPr lang="bg-BG" sz="3300" dirty="0"/>
              <a:t>Подсказка</a:t>
            </a:r>
            <a:r>
              <a:rPr lang="en-US" sz="3300" dirty="0"/>
              <a:t>: </a:t>
            </a:r>
            <a:r>
              <a:rPr lang="bg-BG" sz="3300" dirty="0"/>
              <a:t>Използвайте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3644259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Petrov',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/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/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/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Подсказка</a:t>
            </a:r>
            <a:r>
              <a:rPr lang="en-US" sz="3200" dirty="0"/>
              <a:t>: </a:t>
            </a:r>
            <a:r>
              <a:rPr lang="ru-RU" sz="3200" dirty="0"/>
              <a:t>Крайната дата на незавършените проекти е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672</Words>
  <Application>Microsoft Macintosh PowerPoint</Application>
  <PresentationFormat>Widescreen</PresentationFormat>
  <Paragraphs>169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92</cp:revision>
  <dcterms:created xsi:type="dcterms:W3CDTF">2018-05-23T13:08:44Z</dcterms:created>
  <dcterms:modified xsi:type="dcterms:W3CDTF">2024-07-17T06:08:42Z</dcterms:modified>
  <cp:category>db;databases;sql;programming;computer programming;software development</cp:category>
</cp:coreProperties>
</file>