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588" r:id="rId34"/>
    <p:sldId id="492" r:id="rId35"/>
    <p:sldId id="548" r:id="rId36"/>
    <p:sldId id="551" r:id="rId37"/>
    <p:sldId id="553" r:id="rId38"/>
    <p:sldId id="552" r:id="rId39"/>
    <p:sldId id="493" r:id="rId40"/>
    <p:sldId id="494" r:id="rId41"/>
    <p:sldId id="495" r:id="rId42"/>
    <p:sldId id="496" r:id="rId43"/>
    <p:sldId id="497" r:id="rId44"/>
    <p:sldId id="500" r:id="rId45"/>
    <p:sldId id="501" r:id="rId46"/>
    <p:sldId id="503" r:id="rId47"/>
    <p:sldId id="581" r:id="rId48"/>
    <p:sldId id="582" r:id="rId49"/>
    <p:sldId id="509" r:id="rId50"/>
    <p:sldId id="510" r:id="rId51"/>
    <p:sldId id="511" r:id="rId52"/>
    <p:sldId id="512" r:id="rId53"/>
    <p:sldId id="589" r:id="rId54"/>
    <p:sldId id="534" r:id="rId55"/>
    <p:sldId id="401" r:id="rId56"/>
    <p:sldId id="5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89"/>
            <p14:sldId id="588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  <p14:sldId id="503"/>
            <p14:sldId id="581"/>
            <p14:sldId id="582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5177" autoAdjust="0"/>
  </p:normalViewPr>
  <p:slideViewPr>
    <p:cSldViewPr showGuides="1">
      <p:cViewPr varScale="1">
        <p:scale>
          <a:sx n="57" d="100"/>
          <a:sy n="57" d="100"/>
        </p:scale>
        <p:origin x="192" y="18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4930170"/>
            <a:ext cx="4394320" cy="1626249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685438"/>
            <a:ext cx="4039554" cy="1257787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882347"/>
            <a:ext cx="2925000" cy="1336352"/>
          </a:xfrm>
          <a:prstGeom prst="wedgeRoundRectCallout">
            <a:avLst>
              <a:gd name="adj1" fmla="val -4643"/>
              <a:gd name="adj2" fmla="val -95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2"/>
                </a:solidFill>
              </a:rPr>
              <a:t>default value)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477822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могат да бъдат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371000" y="2857910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8760" y="2644608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362387" y="4246965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362386" y="5606191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861B86-D231-6F28-0900-C96B5E5DDF53}"/>
              </a:ext>
            </a:extLst>
          </p:cNvPr>
          <p:cNvSpPr/>
          <p:nvPr/>
        </p:nvSpPr>
        <p:spPr bwMode="auto">
          <a:xfrm>
            <a:off x="3508500" y="3789000"/>
            <a:ext cx="5175000" cy="126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CEA151-66E6-BFFD-451B-EBE741220DC4}"/>
              </a:ext>
            </a:extLst>
          </p:cNvPr>
          <p:cNvSpPr/>
          <p:nvPr/>
        </p:nvSpPr>
        <p:spPr bwMode="auto">
          <a:xfrm>
            <a:off x="3351000" y="1674000"/>
            <a:ext cx="7020000" cy="43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как се връща двойка стойности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188D4-FF46-A0D3-E03D-E18A8DBD7403}"/>
              </a:ext>
            </a:extLst>
          </p:cNvPr>
          <p:cNvGrpSpPr/>
          <p:nvPr/>
        </p:nvGrpSpPr>
        <p:grpSpPr>
          <a:xfrm>
            <a:off x="2793824" y="2774651"/>
            <a:ext cx="6894687" cy="2736668"/>
            <a:chOff x="2793824" y="2774651"/>
            <a:chExt cx="6894687" cy="2736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E948D6-42C3-4447-8FC2-55BCA526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5" y="2774651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362A31-5F40-431D-B4B7-51175EEE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3051296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12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4524D-D92D-4B11-9E95-3DF692E0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4" y="4323685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78273AC2-D375-47B5-88FD-7988BC3E468D}"/>
                </a:ext>
              </a:extLst>
            </p:cNvPr>
            <p:cNvSpPr/>
            <p:nvPr/>
          </p:nvSpPr>
          <p:spPr>
            <a:xfrm flipV="1">
              <a:off x="3796411" y="4624719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66E673-B46E-4055-8829-58904C8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4525234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634171F-5415-4C3C-B065-E7868E428F3A}"/>
                </a:ext>
              </a:extLst>
            </p:cNvPr>
            <p:cNvSpPr/>
            <p:nvPr/>
          </p:nvSpPr>
          <p:spPr>
            <a:xfrm flipV="1">
              <a:off x="3796411" y="3184553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3377B-FEF0-41C6-9289-6CA4FE3C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9" y="2885348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4ADDD8-96C5-490F-AEA8-B0B1D489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3161993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48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89EC55-6884-4991-AB07-0D82EB86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8" y="4434382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9" name="Right Arrow 14">
              <a:extLst>
                <a:ext uri="{FF2B5EF4-FFF2-40B4-BE49-F238E27FC236}">
                  <a16:creationId xmlns:a16="http://schemas.microsoft.com/office/drawing/2014/main" id="{37577219-85D8-42A5-99C1-932A8F5C8105}"/>
                </a:ext>
              </a:extLst>
            </p:cNvPr>
            <p:cNvSpPr/>
            <p:nvPr/>
          </p:nvSpPr>
          <p:spPr>
            <a:xfrm flipV="1">
              <a:off x="7615485" y="4735416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BB558D-FBA1-44A9-86FC-F21D1813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4635931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56</a:t>
              </a:r>
            </a:p>
          </p:txBody>
        </p:sp>
        <p:sp>
          <p:nvSpPr>
            <p:cNvPr id="21" name="Right Arrow 14">
              <a:extLst>
                <a:ext uri="{FF2B5EF4-FFF2-40B4-BE49-F238E27FC236}">
                  <a16:creationId xmlns:a16="http://schemas.microsoft.com/office/drawing/2014/main" id="{114A43CB-7D0B-4CF3-95EC-B9F049308488}"/>
                </a:ext>
              </a:extLst>
            </p:cNvPr>
            <p:cNvSpPr/>
            <p:nvPr/>
          </p:nvSpPr>
          <p:spPr>
            <a:xfrm flipV="1">
              <a:off x="7615485" y="3295251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повторения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76301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3145987"/>
            <a:ext cx="2582632" cy="190757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rgbClr val="FFFFFF"/>
                </a:solidFill>
              </a:rPr>
              <a:t>Main()</a:t>
            </a:r>
            <a:r>
              <a:rPr lang="bg-BG" sz="3000" b="1" dirty="0">
                <a:solidFill>
                  <a:srgbClr val="FFFFFF"/>
                </a:solidFill>
              </a:rPr>
              <a:t> метода, програмата приключва</a:t>
            </a:r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94563EB-6AE2-8837-CE82-000693659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Препоръки за правилни имена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 err="1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на код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/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Ако не можете да се сетите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за нещо, което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68" y="3509933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634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71000" y="3519000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655705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Именуване на </a:t>
            </a:r>
            <a:r>
              <a:rPr lang="bg-BG" sz="3400" b="1" dirty="0"/>
              <a:t>параметър:</a:t>
            </a: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05883" y="4863106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6561" y="4991175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805" y="5817353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151" y="5937693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6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 стойност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11000" y="1590091"/>
            <a:ext cx="2609800" cy="710185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017776"/>
            <a:ext cx="2536895" cy="955019"/>
          </a:xfrm>
          <a:prstGeom prst="wedgeRoundRectCallout">
            <a:avLst>
              <a:gd name="adj1" fmla="val 39896"/>
              <a:gd name="adj2" fmla="val 101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70336" y="1590091"/>
            <a:ext cx="2141329" cy="592671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Тяло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3586</Words>
  <Application>Microsoft Macintosh PowerPoint</Application>
  <PresentationFormat>Widescreen</PresentationFormat>
  <Paragraphs>719</Paragraphs>
  <Slides>56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Съкратен синтаксис за дефиниране на методи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Връщане на стойности в метода</vt:lpstr>
      <vt:lpstr>Ключовата дума return</vt:lpstr>
      <vt:lpstr>Употреба на върнатите стойности</vt:lpstr>
      <vt:lpstr>Връщане на двойка стойности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Ред на изпълнение в програмата</vt:lpstr>
      <vt:lpstr>Изпълнение на програмата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Именуване на методи</vt:lpstr>
      <vt:lpstr>Правила при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Software Development Course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319</cp:revision>
  <dcterms:created xsi:type="dcterms:W3CDTF">2018-05-23T13:08:44Z</dcterms:created>
  <dcterms:modified xsi:type="dcterms:W3CDTF">2022-12-21T11:54:06Z</dcterms:modified>
  <cp:category>Programming;computer programming;software development;web development</cp:category>
</cp:coreProperties>
</file>