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Компилиране и интерпретиране" id="{E1DAA2F6-64D8-46B0-AFD0-25BAB3D5FEAE}">
          <p14:sldIdLst>
            <p14:sldId id="597"/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108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bg-BG" dirty="0" smtClean="0"/>
              <a:t>П</a:t>
            </a:r>
            <a:r>
              <a:rPr lang="ru-RU" dirty="0" smtClean="0"/>
              <a:t>риложенията </a:t>
            </a:r>
            <a:r>
              <a:rPr lang="ru-RU" dirty="0"/>
              <a:t>често </a:t>
            </a:r>
            <a:r>
              <a:rPr lang="ru-RU" b="1" dirty="0">
                <a:solidFill>
                  <a:schemeClr val="bg1"/>
                </a:solidFill>
              </a:rPr>
              <a:t>консумират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повече ресурси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като </a:t>
            </a:r>
            <a:r>
              <a:rPr lang="ru-RU" b="1" dirty="0"/>
              <a:t>памет</a:t>
            </a:r>
            <a:r>
              <a:rPr lang="ru-RU" dirty="0"/>
              <a:t> и </a:t>
            </a:r>
            <a:r>
              <a:rPr lang="ru-RU" b="1" dirty="0"/>
              <a:t>процесор</a:t>
            </a:r>
            <a:r>
              <a:rPr lang="ru-RU" dirty="0"/>
              <a:t> в сравнение с тези на езици като </a:t>
            </a:r>
            <a:r>
              <a:rPr lang="ru-RU" b="1" dirty="0"/>
              <a:t>C</a:t>
            </a:r>
            <a:r>
              <a:rPr lang="ru-RU" b="1" dirty="0" smtClean="0"/>
              <a:t>++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Гъвкав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мащабируем</a:t>
            </a:r>
            <a:r>
              <a:rPr lang="ru-RU" dirty="0"/>
              <a:t>, подходящ за малки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големи </a:t>
            </a:r>
            <a:r>
              <a:rPr lang="ru-RU" b="1" dirty="0" smtClean="0"/>
              <a:t>уеб</a:t>
            </a:r>
            <a:r>
              <a:rPr lang="ru-RU" dirty="0"/>
              <a:t>, </a:t>
            </a:r>
            <a:r>
              <a:rPr lang="ru-RU" b="1" dirty="0"/>
              <a:t>десктоп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мобилни </a:t>
            </a:r>
            <a:r>
              <a:rPr lang="ru-RU" dirty="0" smtClean="0"/>
              <a:t>приложения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/>
              <a:t>Динамичната </a:t>
            </a:r>
            <a:r>
              <a:rPr lang="ru-RU" b="1" dirty="0" smtClean="0"/>
              <a:t>типизация </a:t>
            </a:r>
            <a:r>
              <a:rPr lang="ru-RU" dirty="0" smtClean="0"/>
              <a:t>може </a:t>
            </a:r>
            <a:r>
              <a:rPr lang="ru-RU" dirty="0"/>
              <a:t>да </a:t>
            </a:r>
            <a:r>
              <a:rPr lang="ru-RU" b="1" dirty="0"/>
              <a:t>доведе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грешки</a:t>
            </a:r>
            <a:r>
              <a:rPr lang="ru-RU" dirty="0"/>
              <a:t>, откривани едва по време на </a:t>
            </a:r>
            <a:r>
              <a:rPr lang="ru-RU" b="1" dirty="0" smtClean="0"/>
              <a:t>изпълнение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кода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Лесен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научаване</a:t>
            </a:r>
            <a:r>
              <a:rPr lang="ru-RU" dirty="0"/>
              <a:t> благодарение на своя </a:t>
            </a:r>
            <a:r>
              <a:rPr lang="ru-RU" b="1" dirty="0">
                <a:solidFill>
                  <a:schemeClr val="bg1"/>
                </a:solidFill>
              </a:rPr>
              <a:t>прост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четим синтаксис</a:t>
            </a:r>
            <a:r>
              <a:rPr lang="ru-RU" dirty="0"/>
              <a:t>, което го прави </a:t>
            </a:r>
            <a:r>
              <a:rPr lang="ru-RU" b="1" dirty="0"/>
              <a:t>подходящ</a:t>
            </a:r>
            <a:r>
              <a:rPr lang="ru-RU" dirty="0"/>
              <a:t> за </a:t>
            </a:r>
            <a:r>
              <a:rPr lang="ru-RU" b="1" dirty="0" smtClean="0"/>
              <a:t>начинаещи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 smtClean="0"/>
              <a:t>Проектите</a:t>
            </a:r>
            <a:r>
              <a:rPr lang="ru-RU" dirty="0" smtClean="0"/>
              <a:t> масово </a:t>
            </a:r>
            <a:r>
              <a:rPr lang="ru-RU" b="1" dirty="0">
                <a:solidFill>
                  <a:schemeClr val="bg1"/>
                </a:solidFill>
              </a:rPr>
              <a:t>разчитат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библиотеки</a:t>
            </a:r>
            <a:r>
              <a:rPr lang="ru-RU" dirty="0" smtClean="0"/>
              <a:t>, </a:t>
            </a:r>
            <a:r>
              <a:rPr lang="ru-RU" dirty="0"/>
              <a:t>което може да </a:t>
            </a:r>
            <a:r>
              <a:rPr lang="ru-RU" dirty="0" smtClean="0"/>
              <a:t>доведе до </a:t>
            </a:r>
            <a:r>
              <a:rPr lang="ru-RU" b="1" dirty="0" smtClean="0"/>
              <a:t>проблеми</a:t>
            </a:r>
            <a:endParaRPr lang="bg-BG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dirty="0" smtClean="0"/>
              <a:t>Един </a:t>
            </a:r>
            <a:r>
              <a:rPr lang="ru-RU" dirty="0"/>
              <a:t>от </a:t>
            </a:r>
            <a:r>
              <a:rPr lang="ru-RU" b="1" dirty="0">
                <a:solidFill>
                  <a:schemeClr val="bg1"/>
                </a:solidFill>
              </a:rPr>
              <a:t>най-популярните езици</a:t>
            </a:r>
            <a:r>
              <a:rPr lang="ru-RU" b="1" dirty="0"/>
              <a:t> </a:t>
            </a:r>
            <a:r>
              <a:rPr lang="ru-RU" dirty="0"/>
              <a:t>за програмиране, с </a:t>
            </a:r>
            <a:r>
              <a:rPr lang="ru-RU" b="1" dirty="0" smtClean="0"/>
              <a:t>голяма </a:t>
            </a:r>
            <a:r>
              <a:rPr lang="ru-RU" b="1" dirty="0"/>
              <a:t>общност </a:t>
            </a:r>
            <a:r>
              <a:rPr lang="ru-RU" dirty="0"/>
              <a:t>и </a:t>
            </a:r>
            <a:r>
              <a:rPr lang="ru-RU" b="1" dirty="0"/>
              <a:t>много ресурси</a:t>
            </a:r>
            <a:endParaRPr lang="bg-BG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1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"Превеждане" на машинен език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Компилиране и </a:t>
            </a:r>
            <a:r>
              <a:rPr lang="bg-BG" dirty="0" smtClean="0"/>
              <a:t>интерпретиране</a:t>
            </a:r>
            <a:endParaRPr lang="en-US" dirty="0"/>
          </a:p>
        </p:txBody>
      </p:sp>
      <p:pic>
        <p:nvPicPr>
          <p:cNvPr id="3074" name="Picture 2" descr="Programming Language Html ic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0" y="1539000"/>
            <a:ext cx="21642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да изпълни програма, </a:t>
            </a:r>
            <a:r>
              <a:rPr lang="ru-RU" b="1" dirty="0"/>
              <a:t>компютърът</a:t>
            </a:r>
            <a:r>
              <a:rPr lang="ru-RU" dirty="0"/>
              <a:t> трябва </a:t>
            </a:r>
            <a:r>
              <a:rPr lang="ru-RU" dirty="0" smtClean="0"/>
              <a:t>да "</a:t>
            </a:r>
            <a:r>
              <a:rPr lang="ru-RU" b="1" dirty="0" smtClean="0">
                <a:solidFill>
                  <a:schemeClr val="bg1"/>
                </a:solidFill>
              </a:rPr>
              <a:t>преведе</a:t>
            </a:r>
            <a:r>
              <a:rPr lang="ru-RU" dirty="0" smtClean="0"/>
              <a:t>" </a:t>
            </a:r>
            <a:r>
              <a:rPr lang="ru-RU" b="1" dirty="0" smtClean="0"/>
              <a:t>кода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b="1" dirty="0"/>
              <a:t>машинен </a:t>
            </a:r>
            <a:r>
              <a:rPr lang="ru-RU" b="1" dirty="0" smtClean="0"/>
              <a:t>език</a:t>
            </a:r>
          </a:p>
          <a:p>
            <a:r>
              <a:rPr lang="ru-RU" dirty="0"/>
              <a:t>Основните </a:t>
            </a:r>
            <a:r>
              <a:rPr lang="ru-RU" dirty="0" smtClean="0"/>
              <a:t>начини </a:t>
            </a:r>
            <a:r>
              <a:rPr lang="ru-RU" dirty="0"/>
              <a:t>за </a:t>
            </a:r>
            <a:r>
              <a:rPr lang="ru-RU" dirty="0" smtClean="0"/>
              <a:t>"</a:t>
            </a:r>
            <a:r>
              <a:rPr lang="ru-RU" b="1" dirty="0" smtClean="0"/>
              <a:t>превод</a:t>
            </a:r>
            <a:r>
              <a:rPr lang="ru-RU" dirty="0" smtClean="0"/>
              <a:t>" са:</a:t>
            </a:r>
          </a:p>
          <a:p>
            <a:pPr lvl="1"/>
            <a:r>
              <a:rPr lang="bg-BG" dirty="0" smtClean="0"/>
              <a:t>Компилиране</a:t>
            </a:r>
          </a:p>
          <a:p>
            <a:pPr lvl="1"/>
            <a:r>
              <a:rPr lang="bg-BG" dirty="0"/>
              <a:t>Интерпретиране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Превеждане на машинен език</a:t>
            </a:r>
            <a:endParaRPr lang="en-US" dirty="0"/>
          </a:p>
        </p:txBody>
      </p:sp>
      <p:pic>
        <p:nvPicPr>
          <p:cNvPr id="4099" name="Picture 3" descr="STOP IT! There are no Compiled and Interpreted Languages! | by Skrew  Everything | From The Scrat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3281505"/>
            <a:ext cx="7065000" cy="344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компилиране</a:t>
            </a:r>
            <a:r>
              <a:rPr lang="ru-RU" dirty="0"/>
              <a:t> се </a:t>
            </a:r>
            <a:r>
              <a:rPr lang="ru-RU" b="1" dirty="0"/>
              <a:t>превежда</a:t>
            </a:r>
            <a:r>
              <a:rPr lang="ru-RU" dirty="0"/>
              <a:t> </a:t>
            </a:r>
            <a:r>
              <a:rPr lang="ru-RU" b="1" dirty="0"/>
              <a:t>цялата програма </a:t>
            </a:r>
            <a:r>
              <a:rPr lang="ru-RU" dirty="0"/>
              <a:t>и се генерира </a:t>
            </a:r>
            <a:r>
              <a:rPr lang="ru-RU" b="1" dirty="0"/>
              <a:t>изпълним </a:t>
            </a:r>
            <a:r>
              <a:rPr lang="ru-RU" b="1" dirty="0" smtClean="0"/>
              <a:t>файл</a:t>
            </a:r>
            <a:endParaRPr lang="bg-BG" b="1" dirty="0" smtClean="0"/>
          </a:p>
          <a:p>
            <a:r>
              <a:rPr lang="bg-BG" dirty="0"/>
              <a:t>Примери за </a:t>
            </a:r>
            <a:r>
              <a:rPr lang="bg-BG" dirty="0" smtClean="0"/>
              <a:t>езици, които се </a:t>
            </a:r>
            <a:r>
              <a:rPr lang="bg-BG" b="1" dirty="0" smtClean="0"/>
              <a:t>компилират</a:t>
            </a:r>
            <a:r>
              <a:rPr lang="bg-BG" dirty="0" smtClean="0"/>
              <a:t>, са:</a:t>
            </a:r>
          </a:p>
          <a:p>
            <a:pPr lvl="1"/>
            <a:r>
              <a:rPr lang="en-US" dirty="0" smtClean="0"/>
              <a:t>Java, C#, Go, Rust </a:t>
            </a:r>
            <a:r>
              <a:rPr lang="bg-BG" dirty="0" smtClean="0"/>
              <a:t>и др.</a:t>
            </a:r>
            <a:endParaRPr lang="ru-R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Компилиране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4417508"/>
            <a:ext cx="2874083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3441000" y="4196954"/>
            <a:ext cx="2337762" cy="2202046"/>
            <a:chOff x="5299116" y="4122420"/>
            <a:chExt cx="2337762" cy="2202046"/>
          </a:xfrm>
        </p:grpSpPr>
        <p:pic>
          <p:nvPicPr>
            <p:cNvPr id="5130" name="Picture 10" descr="Compiler - Free electronics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496" y="4122420"/>
              <a:ext cx="1541002" cy="15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99116" y="5632381"/>
              <a:ext cx="2337762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Компилатор</a:t>
              </a:r>
              <a:endParaRPr lang="en-US" sz="3200" b="1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8" y="4413338"/>
            <a:ext cx="313409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61000" y="5273999"/>
            <a:ext cx="4950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000" y="5273999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231" y="4413337"/>
            <a:ext cx="170450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9507284" y="5269828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интерпретиране</a:t>
            </a:r>
            <a:r>
              <a:rPr lang="ru-RU" dirty="0"/>
              <a:t> </a:t>
            </a:r>
            <a:r>
              <a:rPr lang="ru-RU" b="1" dirty="0"/>
              <a:t>превеждането</a:t>
            </a:r>
            <a:r>
              <a:rPr lang="ru-RU" dirty="0"/>
              <a:t> и </a:t>
            </a:r>
            <a:r>
              <a:rPr lang="ru-RU" b="1" dirty="0"/>
              <a:t>изпълнението</a:t>
            </a:r>
            <a:r>
              <a:rPr lang="ru-RU" dirty="0"/>
              <a:t> става </a:t>
            </a:r>
            <a:r>
              <a:rPr lang="ru-RU" b="1" dirty="0"/>
              <a:t>команда по </a:t>
            </a:r>
            <a:r>
              <a:rPr lang="ru-RU" b="1" dirty="0" smtClean="0"/>
              <a:t>команда</a:t>
            </a:r>
          </a:p>
          <a:p>
            <a:pPr lvl="1"/>
            <a:r>
              <a:rPr lang="ru-RU" dirty="0"/>
              <a:t>Всяка команда се </a:t>
            </a:r>
            <a:r>
              <a:rPr lang="ru-RU" b="1" dirty="0"/>
              <a:t>превежда</a:t>
            </a:r>
            <a:r>
              <a:rPr lang="ru-RU" dirty="0"/>
              <a:t> и </a:t>
            </a:r>
            <a:r>
              <a:rPr lang="ru-RU" b="1" dirty="0"/>
              <a:t>изпълнява</a:t>
            </a:r>
            <a:r>
              <a:rPr lang="ru-RU" dirty="0"/>
              <a:t> </a:t>
            </a:r>
            <a:r>
              <a:rPr lang="ru-RU" b="1" dirty="0" smtClean="0"/>
              <a:t>поотделно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Интерпретиране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" y="4298569"/>
            <a:ext cx="4021875" cy="127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778182" y="3384000"/>
            <a:ext cx="3262070" cy="2829456"/>
            <a:chOff x="4610311" y="3555682"/>
            <a:chExt cx="3262070" cy="2829456"/>
          </a:xfrm>
        </p:grpSpPr>
        <p:pic>
          <p:nvPicPr>
            <p:cNvPr id="7172" name="Picture 4" descr="Compiler - Kostenlose elektronik-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00" y="3555682"/>
              <a:ext cx="2270692" cy="227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10311" y="5693053"/>
              <a:ext cx="3262070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Интерпретатор</a:t>
              </a:r>
              <a:endParaRPr lang="en-US" sz="3200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968357"/>
            <a:ext cx="3420000" cy="19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62869" y="4922551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1540" y="4916448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, които се интерпретират, се наричат </a:t>
            </a:r>
            <a:r>
              <a:rPr lang="ru-RU" b="1" dirty="0">
                <a:solidFill>
                  <a:schemeClr val="bg1"/>
                </a:solidFill>
              </a:rPr>
              <a:t>скриптови</a:t>
            </a:r>
            <a:r>
              <a:rPr lang="ru-RU" dirty="0"/>
              <a:t>, а </a:t>
            </a:r>
            <a:r>
              <a:rPr lang="ru-RU" b="1" dirty="0"/>
              <a:t>програмите</a:t>
            </a:r>
            <a:r>
              <a:rPr lang="ru-RU" dirty="0"/>
              <a:t> – </a:t>
            </a:r>
            <a:r>
              <a:rPr lang="ru-RU" b="1" dirty="0">
                <a:solidFill>
                  <a:schemeClr val="bg1"/>
                </a:solidFill>
              </a:rPr>
              <a:t>скриптове</a:t>
            </a:r>
          </a:p>
          <a:p>
            <a:r>
              <a:rPr lang="bg-BG" dirty="0"/>
              <a:t>Примери за езици, които се </a:t>
            </a:r>
            <a:r>
              <a:rPr lang="bg-BG" b="1" dirty="0"/>
              <a:t>интерпретират</a:t>
            </a:r>
            <a:r>
              <a:rPr lang="bg-BG" dirty="0"/>
              <a:t>, са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8" descr="File:JavaScript-logo.p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48" y="4133688"/>
            <a:ext cx="1755000" cy="175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ile:PHP-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00" y="4133688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5750774" y="4116237"/>
            <a:ext cx="1755000" cy="1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͏Език за </a:t>
            </a:r>
            <a:r>
              <a:rPr lang="bg-BG" dirty="0" smtClean="0"/>
              <a:t>програмиране</a:t>
            </a:r>
          </a:p>
          <a:p>
            <a:r>
              <a:rPr lang="bg-BG" dirty="0" smtClean="0"/>
              <a:t>Компилиране и интерпретиране</a:t>
            </a:r>
            <a:endParaRPr lang="bg-BG" dirty="0" smtClean="0"/>
          </a:p>
          <a:p>
            <a:r>
              <a:rPr lang="bg-BG" dirty="0" smtClean="0"/>
              <a:t>Интегрирана среда за програмиране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Език за програмиране </a:t>
            </a:r>
            <a:r>
              <a:rPr lang="bg-BG" dirty="0" smtClean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</a:t>
            </a:r>
            <a:r>
              <a:rPr lang="ru-RU" b="1" dirty="0" smtClean="0"/>
              <a:t>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Езиците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Машинни</a:t>
            </a:r>
            <a:r>
              <a:rPr lang="bg-BG" b="1" dirty="0" smtClean="0"/>
              <a:t> </a:t>
            </a:r>
            <a:r>
              <a:rPr lang="bg-BG" dirty="0" smtClean="0"/>
              <a:t>езици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Компютърът "</a:t>
            </a:r>
            <a:r>
              <a:rPr lang="ru-RU" b="1" dirty="0" smtClean="0"/>
              <a:t>разбира</a:t>
            </a:r>
            <a:r>
              <a:rPr lang="ru-RU" dirty="0" smtClean="0"/>
              <a:t>" само </a:t>
            </a:r>
            <a:r>
              <a:rPr lang="ru-RU" b="1" dirty="0" smtClean="0">
                <a:solidFill>
                  <a:schemeClr val="bg1"/>
                </a:solidFill>
              </a:rPr>
              <a:t>машинните езици</a:t>
            </a:r>
            <a:r>
              <a:rPr lang="ru-RU" dirty="0" smtClean="0"/>
              <a:t> </a:t>
            </a:r>
          </a:p>
          <a:p>
            <a:r>
              <a:rPr lang="bg-BG" dirty="0" smtClean="0"/>
              <a:t>Тези езици представляват</a:t>
            </a:r>
            <a:r>
              <a:rPr lang="ru-RU" dirty="0" smtClean="0"/>
              <a:t> </a:t>
            </a:r>
            <a:r>
              <a:rPr lang="ru-RU" b="1" dirty="0" smtClean="0"/>
              <a:t>поредица</a:t>
            </a:r>
            <a:r>
              <a:rPr lang="ru-RU" dirty="0" smtClean="0"/>
              <a:t> от </a:t>
            </a:r>
            <a:r>
              <a:rPr lang="ru-RU" b="1" dirty="0" smtClean="0"/>
              <a:t>числа</a:t>
            </a:r>
          </a:p>
          <a:p>
            <a:pPr lvl="1"/>
            <a:r>
              <a:rPr lang="ru-RU" dirty="0" smtClean="0"/>
              <a:t>Това </a:t>
            </a:r>
            <a:r>
              <a:rPr lang="ru-RU" dirty="0"/>
              <a:t>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  <a:endParaRPr lang="ru-RU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Асемблерните </a:t>
            </a:r>
            <a:r>
              <a:rPr lang="ru-RU" b="1" dirty="0">
                <a:solidFill>
                  <a:schemeClr val="bg1"/>
                </a:solidFill>
              </a:rPr>
              <a:t>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</a:t>
            </a:r>
            <a:r>
              <a:rPr lang="ru-RU" dirty="0" smtClean="0"/>
              <a:t>на програми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Езиците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</a:t>
            </a:r>
            <a:r>
              <a:rPr lang="ru-RU" dirty="0" smtClean="0"/>
              <a:t>	  </a:t>
            </a:r>
            <a:r>
              <a:rPr lang="ru-RU" b="1" dirty="0" smtClean="0"/>
              <a:t>по-близки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b="1" dirty="0"/>
              <a:t>човешкия </a:t>
            </a:r>
            <a:r>
              <a:rPr lang="ru-RU" b="1" dirty="0" smtClean="0"/>
              <a:t>език</a:t>
            </a:r>
            <a:r>
              <a:rPr lang="ru-RU" dirty="0" smtClean="0"/>
              <a:t>, което </a:t>
            </a:r>
            <a:r>
              <a:rPr lang="ru-RU" b="1" dirty="0" smtClean="0"/>
              <a:t>улеснява писането </a:t>
            </a:r>
            <a:r>
              <a:rPr lang="ru-RU" dirty="0" smtClean="0"/>
              <a:t>на програми</a:t>
            </a:r>
          </a:p>
          <a:p>
            <a:pPr lvl="1"/>
            <a:r>
              <a:rPr lang="ru-RU" dirty="0" smtClean="0"/>
              <a:t>Те </a:t>
            </a:r>
            <a:r>
              <a:rPr lang="ru-RU" b="1" dirty="0" smtClean="0"/>
              <a:t>абстрахират детайлите </a:t>
            </a:r>
            <a:r>
              <a:rPr lang="ru-RU" dirty="0" smtClean="0"/>
              <a:t>на </a:t>
            </a:r>
            <a:r>
              <a:rPr lang="ru-RU" b="1" dirty="0" smtClean="0"/>
              <a:t>хардуера</a:t>
            </a:r>
            <a:r>
              <a:rPr lang="ru-RU" dirty="0" smtClean="0"/>
              <a:t>, позволявайки на програмистите да се </a:t>
            </a:r>
            <a:r>
              <a:rPr lang="ru-RU" b="1" dirty="0" smtClean="0"/>
              <a:t>фокусират</a:t>
            </a:r>
            <a:r>
              <a:rPr lang="ru-RU" dirty="0" smtClean="0"/>
              <a:t> върху </a:t>
            </a:r>
            <a:r>
              <a:rPr lang="ru-RU" b="1" dirty="0" smtClean="0"/>
              <a:t>логиката</a:t>
            </a:r>
            <a:r>
              <a:rPr lang="ru-RU" dirty="0" smtClean="0"/>
              <a:t> на </a:t>
            </a:r>
            <a:r>
              <a:rPr lang="ru-RU" b="1" dirty="0" smtClean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>
                <a:solidFill>
                  <a:schemeClr val="bg1"/>
                </a:solidFill>
              </a:rPr>
              <a:t>най-популярните</a:t>
            </a:r>
            <a:r>
              <a:rPr lang="bg-BG" dirty="0" smtClean="0"/>
              <a:t> </a:t>
            </a:r>
            <a:r>
              <a:rPr lang="bg-BG" b="1" dirty="0" smtClean="0"/>
              <a:t>езици</a:t>
            </a:r>
            <a:r>
              <a:rPr lang="bg-BG" dirty="0" smtClean="0"/>
              <a:t> от </a:t>
            </a:r>
            <a:r>
              <a:rPr lang="bg-BG" b="1" dirty="0" smtClean="0"/>
              <a:t>високо ниво </a:t>
            </a:r>
            <a:r>
              <a:rPr lang="bg-BG" dirty="0" smtClean="0"/>
              <a:t>са: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езици от високо ниво</a:t>
            </a:r>
            <a:endParaRPr lang="en-US" dirty="0"/>
          </a:p>
        </p:txBody>
      </p:sp>
      <p:pic>
        <p:nvPicPr>
          <p:cNvPr id="1026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2126201"/>
            <a:ext cx="1441888" cy="1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SO C++ Logo.svg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3" y="2126201"/>
            <a:ext cx="1441888" cy="1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7507380" y="2192656"/>
            <a:ext cx="1487290" cy="14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JavaScript-logo.png - Wikip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9" y="2208924"/>
            <a:ext cx="1539401" cy="15394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1" y="4080176"/>
            <a:ext cx="1261023" cy="2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-logo.svg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9" y="4678400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5207</TotalTime>
  <Words>636</Words>
  <Application>Microsoft Office PowerPoint</Application>
  <PresentationFormat>Widescreen</PresentationFormat>
  <Paragraphs>111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Примери за езици от високо ниво</vt:lpstr>
      <vt:lpstr>Предимства и недостатъци на C#</vt:lpstr>
      <vt:lpstr>Предимства и недостатъци на Python</vt:lpstr>
      <vt:lpstr>Предимства и недостатъци на JavaScript</vt:lpstr>
      <vt:lpstr>Компилиране и интерпретиране</vt:lpstr>
      <vt:lpstr>Превеждане на машинен език</vt:lpstr>
      <vt:lpstr>Компилиране</vt:lpstr>
      <vt:lpstr>Интерпретиране (1)</vt:lpstr>
      <vt:lpstr>Интерпретиране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1250</cp:revision>
  <dcterms:created xsi:type="dcterms:W3CDTF">2018-05-23T13:08:44Z</dcterms:created>
  <dcterms:modified xsi:type="dcterms:W3CDTF">2024-10-08T19:43:46Z</dcterms:modified>
  <cp:category/>
</cp:coreProperties>
</file>