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619" r:id="rId3"/>
    <p:sldId id="611" r:id="rId4"/>
    <p:sldId id="612" r:id="rId5"/>
    <p:sldId id="688" r:id="rId6"/>
    <p:sldId id="689" r:id="rId7"/>
    <p:sldId id="690" r:id="rId8"/>
    <p:sldId id="698" r:id="rId9"/>
    <p:sldId id="695" r:id="rId10"/>
    <p:sldId id="697" r:id="rId11"/>
    <p:sldId id="696" r:id="rId12"/>
    <p:sldId id="700" r:id="rId13"/>
    <p:sldId id="699" r:id="rId14"/>
    <p:sldId id="691" r:id="rId15"/>
    <p:sldId id="692" r:id="rId16"/>
    <p:sldId id="701" r:id="rId17"/>
    <p:sldId id="703" r:id="rId18"/>
    <p:sldId id="706" r:id="rId19"/>
    <p:sldId id="707" r:id="rId20"/>
    <p:sldId id="704" r:id="rId21"/>
    <p:sldId id="705" r:id="rId22"/>
    <p:sldId id="708" r:id="rId23"/>
    <p:sldId id="709" r:id="rId24"/>
    <p:sldId id="580" r:id="rId25"/>
    <p:sldId id="504" r:id="rId26"/>
    <p:sldId id="505" r:id="rId27"/>
    <p:sldId id="5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Графичен потребителски интерфейс" id="{1D3306E6-F143-4A5D-84BE-A5BA3928F24F}">
          <p14:sldIdLst>
            <p14:sldId id="611"/>
            <p14:sldId id="612"/>
            <p14:sldId id="688"/>
          </p14:sldIdLst>
        </p14:section>
        <p14:section name="Windows Forms - въведение" id="{9C974183-0F4E-4053-BEA5-DFDA11F87835}">
          <p14:sldIdLst>
            <p14:sldId id="689"/>
            <p14:sldId id="690"/>
            <p14:sldId id="698"/>
            <p14:sldId id="695"/>
            <p14:sldId id="697"/>
            <p14:sldId id="696"/>
            <p14:sldId id="700"/>
            <p14:sldId id="699"/>
            <p14:sldId id="691"/>
            <p14:sldId id="692"/>
          </p14:sldIdLst>
        </p14:section>
        <p14:section name="Суматор" id="{1CD16522-16D6-427F-A6CC-A12B971D589B}">
          <p14:sldIdLst>
            <p14:sldId id="701"/>
            <p14:sldId id="703"/>
            <p14:sldId id="706"/>
            <p14:sldId id="707"/>
          </p14:sldIdLst>
        </p14:section>
        <p14:section name="Конвертор за мерни единици" id="{7A79BB53-70B7-499E-B516-B8824D34860B}">
          <p14:sldIdLst>
            <p14:sldId id="704"/>
            <p14:sldId id="705"/>
            <p14:sldId id="708"/>
            <p14:sldId id="709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2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939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943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sharp-book.softuni.org/Content/Chapter-1-first-steps-in-programming/exercises-graphical-and-web-apps/sumator-graphical/sumator-graphical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000" y="1269000"/>
            <a:ext cx="11520000" cy="990000"/>
          </a:xfrm>
        </p:spPr>
        <p:txBody>
          <a:bodyPr>
            <a:normAutofit/>
          </a:bodyPr>
          <a:lstStyle/>
          <a:p>
            <a:r>
              <a:rPr lang="bg-BG" dirty="0"/>
              <a:t>Въведение в </a:t>
            </a:r>
            <a:r>
              <a:rPr lang="en-US" dirty="0"/>
              <a:t>Windows Forms. </a:t>
            </a:r>
            <a:r>
              <a:rPr lang="bg-BG" dirty="0"/>
              <a:t>Форми, контроли, събития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приложения (</a:t>
            </a:r>
            <a:r>
              <a:rPr lang="en-US" dirty="0"/>
              <a:t>GUI Apps)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D3D709-F571-1139-A858-41B98BC17545}"/>
              </a:ext>
            </a:extLst>
          </p:cNvPr>
          <p:cNvSpPr/>
          <p:nvPr/>
        </p:nvSpPr>
        <p:spPr bwMode="auto">
          <a:xfrm>
            <a:off x="2631000" y="2447636"/>
            <a:ext cx="5400000" cy="196272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7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37690-5238-F47B-8575-395F491B4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E53C6-AC30-9CE2-C706-9397A0EC8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 стъпки за поставяне на контрола:</a:t>
            </a:r>
          </a:p>
          <a:p>
            <a:pPr lvl="1"/>
            <a:r>
              <a:rPr lang="bg-BG" dirty="0"/>
              <a:t>1) </a:t>
            </a:r>
            <a:r>
              <a:rPr lang="bg-BG" dirty="0" err="1"/>
              <a:t>дропваме</a:t>
            </a:r>
            <a:r>
              <a:rPr lang="bg-BG" dirty="0"/>
              <a:t> контролата (примерно </a:t>
            </a:r>
            <a:r>
              <a:rPr lang="bg-BG" dirty="0" err="1"/>
              <a:t>бутонче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2) променяме името: </a:t>
            </a:r>
            <a:r>
              <a:rPr lang="en-US" dirty="0"/>
              <a:t>buton1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buttonOK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3) </a:t>
            </a:r>
            <a:r>
              <a:rPr lang="bg-BG" dirty="0">
                <a:sym typeface="Wingdings" panose="05000000000000000000" pitchFamily="2" charset="2"/>
              </a:rPr>
              <a:t>променяме текста: "</a:t>
            </a:r>
            <a:r>
              <a:rPr lang="en-US" dirty="0">
                <a:sym typeface="Wingdings" panose="05000000000000000000" pitchFamily="2" charset="2"/>
              </a:rPr>
              <a:t>button1</a:t>
            </a:r>
            <a:r>
              <a:rPr lang="bg-BG" dirty="0">
                <a:sym typeface="Wingdings" panose="05000000000000000000" pitchFamily="2" charset="2"/>
              </a:rPr>
              <a:t>"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"</a:t>
            </a:r>
            <a:r>
              <a:rPr lang="bg-BG" dirty="0">
                <a:sym typeface="Wingdings" panose="05000000000000000000" pitchFamily="2" charset="2"/>
              </a:rPr>
              <a:t>Потвърди</a:t>
            </a:r>
            <a:r>
              <a:rPr lang="en-US" dirty="0">
                <a:sym typeface="Wingdings" panose="05000000000000000000" pitchFamily="2" charset="2"/>
              </a:rPr>
              <a:t>"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3BB75-8C1C-A612-CC2B-30E4FEF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Поставяне на контрола във формата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AF595-ADFE-F4EE-5073-AC6D254C6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CFE0-F95F-E043-98BD-942EA0F84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създаване на форма или слагане на контрола, веднага давайте добро име!</a:t>
            </a:r>
            <a:endParaRPr lang="en-US" dirty="0"/>
          </a:p>
          <a:p>
            <a:endParaRPr lang="en-US" dirty="0"/>
          </a:p>
          <a:p>
            <a:r>
              <a:rPr lang="bg-BG" dirty="0"/>
              <a:t>Супер важно е!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346036-87CF-2584-691D-70996131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Давайте разумни имена!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62DB4-3102-8E92-F55B-810B80320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2A21-E23C-6B71-084F-CB17AF90A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C90CE0-3223-EE15-4328-047E56D8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Компилация и стартиране на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AD320-5C78-9259-BAA2-FA87476C7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4B759-18DA-96F4-F423-4E18A8BDD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 хващаме </a:t>
            </a:r>
            <a:r>
              <a:rPr lang="en-US" dirty="0" err="1"/>
              <a:t>Button.Click</a:t>
            </a:r>
            <a:r>
              <a:rPr lang="en-US" dirty="0"/>
              <a:t>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54D5F-7406-D6CA-1964-EA0B2E91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Хващане на </a:t>
            </a:r>
            <a:r>
              <a:rPr lang="en-US" dirty="0" err="1"/>
              <a:t>Button.Click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A732F-96B8-1FBC-1EF2-E9ACBE9C9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2AF82-CDD0-3D6D-166E-315A4FBC9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Основни контроли: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Form, Button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Label, </a:t>
            </a:r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TextBox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3E153-C4CC-67E3-4275-F1B006D9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 </a:t>
            </a:r>
            <a:r>
              <a:rPr lang="bg-BG" dirty="0"/>
              <a:t>контроли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475A4-D16A-E1CE-87D2-B0D69D635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1AE6-9368-151B-8FE7-EDD3FC815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събитие?</a:t>
            </a:r>
          </a:p>
          <a:p>
            <a:r>
              <a:rPr lang="bg-BG" dirty="0"/>
              <a:t>Как се хваща?</a:t>
            </a:r>
          </a:p>
          <a:p>
            <a:r>
              <a:rPr lang="bg-BG" dirty="0"/>
              <a:t>Защо и как се хваща </a:t>
            </a:r>
            <a:r>
              <a:rPr lang="en-US" dirty="0" err="1"/>
              <a:t>Button.Click</a:t>
            </a:r>
            <a:endParaRPr lang="en-US" dirty="0"/>
          </a:p>
          <a:p>
            <a:r>
              <a:rPr lang="bg-BG" dirty="0"/>
              <a:t>Защо и как се хваща </a:t>
            </a:r>
            <a:r>
              <a:rPr lang="en-US" dirty="0" err="1"/>
              <a:t>Form.Load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0E695-F73B-61A7-6761-7CD5D08A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Хващане и обработка на събития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8D2E083-F70F-336B-BEA3-6CF08E714C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Примерно приложение: сумиране на 2 числа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Суматор за числа</a:t>
            </a:r>
            <a:endParaRPr lang="bg-B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46ACC-2F9B-5EA1-6B00-1E43A72D3E96}"/>
              </a:ext>
            </a:extLst>
          </p:cNvPr>
          <p:cNvSpPr/>
          <p:nvPr/>
        </p:nvSpPr>
        <p:spPr bwMode="auto">
          <a:xfrm>
            <a:off x="5081250" y="1987462"/>
            <a:ext cx="2029500" cy="13090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0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E1B4A-ABC7-51DD-F1DF-BD845D880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https://csharp-book.softuni.org/Content/Chapter-1-first-steps-in-programming/exercises-graphical-and-web-apps/sumator-graphical/sumator-graphical.html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1DBD4-6107-65A1-CB69-A7B8BCD6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000" y="3339000"/>
            <a:ext cx="4287276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B6007-2767-09CE-879E-D668A5758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E0CB-5CD7-8F27-258B-DEAD887B5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Първо: какво искаме да постигнем </a:t>
            </a:r>
            <a:r>
              <a:rPr lang="en-US" dirty="0"/>
              <a:t>(screenshots)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17C96A-3F0B-EC53-779B-49ABFB56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D59E6-F324-30E1-BA75-E3908D0C2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3E389-165A-E628-21CB-4DE194C6C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Стъпки за изграждане на приложението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CCBD4A-D4E3-6CA5-7836-ECBEE5C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Какво е графичен потребителски интерфейс (</a:t>
            </a:r>
            <a:r>
              <a:rPr lang="en-US" sz="3399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399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Въведение в </a:t>
            </a:r>
            <a:r>
              <a:rPr lang="en-US" sz="3399" dirty="0">
                <a:latin typeface="Calibri" panose="020F0502020204030204" pitchFamily="34" charset="0"/>
                <a:cs typeface="Calibri" panose="020F0502020204030204" pitchFamily="34" charset="0"/>
              </a:rPr>
              <a:t>Windows Forms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Първо 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GUI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Основни контроли: 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Form, Button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Label, </a:t>
            </a:r>
            <a:r>
              <a:rPr lang="en-US" sz="3199" dirty="0" err="1">
                <a:latin typeface="Calibri" panose="020F0502020204030204" pitchFamily="34" charset="0"/>
                <a:cs typeface="Calibri" panose="020F0502020204030204" pitchFamily="34" charset="0"/>
              </a:rPr>
              <a:t>TextBox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Хващане и обработка на събития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Примерно приложение: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сумиране на 2 числа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Примерно приложение: конвертор за мерни единици</a:t>
            </a:r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Други контроли: падащ списък, </a:t>
            </a:r>
            <a:r>
              <a:rPr lang="bg-BG" sz="3599" dirty="0" err="1">
                <a:latin typeface="Calibri" panose="020F0502020204030204" pitchFamily="34" charset="0"/>
                <a:cs typeface="Calibri" panose="020F0502020204030204" pitchFamily="34" charset="0"/>
              </a:rPr>
              <a:t>чекбокс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599" dirty="0">
                <a:latin typeface="Calibri" panose="020F0502020204030204" pitchFamily="34" charset="0"/>
                <a:cs typeface="Calibri" panose="020F0502020204030204" pitchFamily="34" charset="0"/>
              </a:rPr>
              <a:t>radio button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8D2E083-F70F-336B-BEA3-6CF08E714C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Примерно приложение: конвертиране между милиметри, сантиметри, метри и километри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0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Конвертор за мерни единици</a:t>
            </a:r>
            <a:endParaRPr lang="bg-B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46ACC-2F9B-5EA1-6B00-1E43A72D3E96}"/>
              </a:ext>
            </a:extLst>
          </p:cNvPr>
          <p:cNvSpPr/>
          <p:nvPr/>
        </p:nvSpPr>
        <p:spPr bwMode="auto">
          <a:xfrm>
            <a:off x="5081250" y="1987462"/>
            <a:ext cx="2029500" cy="13090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4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E1B4A-ABC7-51DD-F1DF-BD845D880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B6007-2767-09CE-879E-D668A5758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E0CB-5CD7-8F27-258B-DEAD887B5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Първо: какво искаме да постигнем </a:t>
            </a:r>
            <a:r>
              <a:rPr lang="en-US" dirty="0"/>
              <a:t>(screenshots)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17C96A-3F0B-EC53-779B-49ABFB56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D59E6-F324-30E1-BA75-E3908D0C2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3E389-165A-E628-21CB-4DE194C6C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Стъпки за изграждане на приложението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CCBD4A-D4E3-6CA5-7836-ECBEE5C6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7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56792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</a:rPr>
              <a:t>TODO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</a:rPr>
              <a:t>TODO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en-US" sz="4400" dirty="0">
                <a:solidFill>
                  <a:schemeClr val="bg2"/>
                </a:solidFill>
              </a:rPr>
              <a:t>TODO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8D2E083-F70F-336B-BEA3-6CF08E714C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Графичен потребителски интерфейс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Какво е 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GUI?</a:t>
            </a:r>
            <a:endParaRPr lang="bg-B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F46ACC-2F9B-5EA1-6B00-1E43A72D3E96}"/>
              </a:ext>
            </a:extLst>
          </p:cNvPr>
          <p:cNvSpPr/>
          <p:nvPr/>
        </p:nvSpPr>
        <p:spPr bwMode="auto">
          <a:xfrm>
            <a:off x="5081250" y="1987462"/>
            <a:ext cx="2029500" cy="13090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Потребителски интерфейс (</a:t>
            </a:r>
            <a:r>
              <a:rPr lang="en-US" sz="3599" dirty="0"/>
              <a:t>UI)</a:t>
            </a:r>
          </a:p>
          <a:p>
            <a:pPr lvl="1"/>
            <a:r>
              <a:rPr lang="en-US" sz="6600" b="1" dirty="0"/>
              <a:t>TODO</a:t>
            </a:r>
            <a:endParaRPr lang="en-US" sz="3599" dirty="0"/>
          </a:p>
          <a:p>
            <a:r>
              <a:rPr lang="bg-BG" sz="3200" dirty="0"/>
              <a:t>Уеб интерфейс</a:t>
            </a:r>
            <a:endParaRPr lang="en-US" sz="3200" dirty="0"/>
          </a:p>
          <a:p>
            <a:pPr lvl="1"/>
            <a:r>
              <a:rPr lang="en-US" sz="4800" b="1" dirty="0"/>
              <a:t>TODO</a:t>
            </a:r>
            <a:endParaRPr lang="en-US" sz="4800" dirty="0"/>
          </a:p>
          <a:p>
            <a:r>
              <a:rPr lang="bg-BG" sz="3200" dirty="0"/>
              <a:t>Графичен потребителски интерфейс (</a:t>
            </a:r>
            <a:r>
              <a:rPr lang="en-US" sz="3200" dirty="0"/>
              <a:t>GUI)</a:t>
            </a:r>
          </a:p>
          <a:p>
            <a:pPr lvl="1"/>
            <a:r>
              <a:rPr lang="en-US" sz="6000" b="1" dirty="0"/>
              <a:t>TODO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UI </a:t>
            </a:r>
            <a:r>
              <a:rPr lang="bg-BG" dirty="0"/>
              <a:t>и </a:t>
            </a:r>
            <a:r>
              <a:rPr lang="en-US" dirty="0"/>
              <a:t>GUI?</a:t>
            </a:r>
            <a:endParaRPr lang="bg-BG" dirty="0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E1B4A-ABC7-51DD-F1DF-BD845D880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bg-BG" dirty="0"/>
              <a:t>платформи</a:t>
            </a:r>
          </a:p>
          <a:p>
            <a:pPr lvl="1"/>
            <a:r>
              <a:rPr lang="en-US" dirty="0"/>
              <a:t>Windows </a:t>
            </a:r>
            <a:r>
              <a:rPr lang="bg-BG" dirty="0"/>
              <a:t>и </a:t>
            </a:r>
            <a:r>
              <a:rPr lang="en-US" dirty="0"/>
              <a:t>C#: Windows Forms, XAML </a:t>
            </a:r>
            <a:r>
              <a:rPr lang="bg-BG" dirty="0"/>
              <a:t>и </a:t>
            </a:r>
            <a:r>
              <a:rPr lang="en-US" dirty="0"/>
              <a:t>WPF, .NET MAUI, …</a:t>
            </a:r>
          </a:p>
          <a:p>
            <a:r>
              <a:rPr lang="en-US" dirty="0"/>
              <a:t>macOS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qt 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168BE-3A57-358B-3508-20E99376E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EFB7-EA02-20F7-12B8-DE0564392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Библиотека за </a:t>
            </a:r>
            <a:r>
              <a:rPr lang="en-US" dirty="0"/>
              <a:t>GUI </a:t>
            </a:r>
            <a:r>
              <a:rPr lang="bg-BG" dirty="0"/>
              <a:t>в </a:t>
            </a:r>
            <a:r>
              <a:rPr lang="en-US" dirty="0"/>
              <a:t>.NET </a:t>
            </a:r>
            <a:r>
              <a:rPr lang="bg-BG" dirty="0"/>
              <a:t>за </a:t>
            </a:r>
            <a:r>
              <a:rPr lang="en-US" dirty="0"/>
              <a:t>C# </a:t>
            </a:r>
            <a:r>
              <a:rPr lang="bg-BG" dirty="0"/>
              <a:t>програмисти …</a:t>
            </a:r>
          </a:p>
          <a:p>
            <a:r>
              <a:rPr lang="bg-BG" dirty="0"/>
              <a:t>Форми и контроли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A2399-6F56-8EC8-EB27-A09F0556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Windows Forms?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0DD386-5614-BA18-F9BE-4C52176171FB}"/>
              </a:ext>
            </a:extLst>
          </p:cNvPr>
          <p:cNvSpPr/>
          <p:nvPr/>
        </p:nvSpPr>
        <p:spPr bwMode="auto">
          <a:xfrm>
            <a:off x="4251000" y="3159000"/>
            <a:ext cx="2164500" cy="13090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0A2DE-DDCA-1EAE-A5CB-3FB70E54D8A0}"/>
              </a:ext>
            </a:extLst>
          </p:cNvPr>
          <p:cNvSpPr/>
          <p:nvPr/>
        </p:nvSpPr>
        <p:spPr bwMode="auto">
          <a:xfrm>
            <a:off x="7401000" y="3159000"/>
            <a:ext cx="2299500" cy="13090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94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F9296-5082-918A-9327-232C981C2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217444-E54E-A13A-0BD8-67EB1DB8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Първото </a:t>
            </a:r>
            <a:r>
              <a:rPr lang="en-US" dirty="0"/>
              <a:t>GUI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40AB6-3446-48D1-B7D8-1B10077D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000" y="1417481"/>
            <a:ext cx="3352232" cy="1786519"/>
          </a:xfrm>
          <a:prstGeom prst="roundRect">
            <a:avLst>
              <a:gd name="adj" fmla="val 5198"/>
            </a:avLst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97EFA2-B2F9-6EFF-6D51-E5CF5567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4" y="1417481"/>
            <a:ext cx="7495786" cy="5238019"/>
          </a:xfrm>
          <a:prstGeom prst="roundRect">
            <a:avLst>
              <a:gd name="adj" fmla="val 1194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08BD0F-6CA0-4BE2-A587-1C2624D8F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575" y="3668869"/>
            <a:ext cx="2228850" cy="1771650"/>
          </a:xfrm>
          <a:prstGeom prst="roundRect">
            <a:avLst>
              <a:gd name="adj" fmla="val 4350"/>
            </a:avLst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43B0684F-DCE9-1094-2004-EE2518CF1406}"/>
              </a:ext>
            </a:extLst>
          </p:cNvPr>
          <p:cNvSpPr/>
          <p:nvPr/>
        </p:nvSpPr>
        <p:spPr bwMode="auto">
          <a:xfrm>
            <a:off x="9906000" y="2394165"/>
            <a:ext cx="240000" cy="148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09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E20E4-0EF5-82E6-7A39-459B8AC9A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6A377-131F-8EB0-4551-E8C2B974F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Screenshshot</a:t>
            </a:r>
            <a:endParaRPr lang="en-US" dirty="0"/>
          </a:p>
          <a:p>
            <a:pPr lvl="1"/>
            <a:r>
              <a:rPr lang="en-US" dirty="0"/>
              <a:t>Bigger zoom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07837D-DCDE-516F-D889-22CCB292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Windows Forms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54B96-53E8-EFC1-21D7-21B07D0B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00" y="1494000"/>
            <a:ext cx="6185405" cy="43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0F72B-0ABF-6273-037E-C2100EE11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DDE7-DC45-E0CC-D92B-11D3C10DC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Windows Form Designer</a:t>
            </a:r>
          </a:p>
          <a:p>
            <a:pPr lvl="1"/>
            <a:r>
              <a:rPr lang="en-US" dirty="0"/>
              <a:t>Toolbox</a:t>
            </a:r>
          </a:p>
          <a:p>
            <a:pPr lvl="1"/>
            <a:r>
              <a:rPr lang="en-US" dirty="0"/>
              <a:t>Property Inspector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538C2E-EA69-3623-1DAB-0AFD07C6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Windows Form Designer</a:t>
            </a:r>
          </a:p>
        </p:txBody>
      </p:sp>
    </p:spTree>
    <p:extLst>
      <p:ext uri="{BB962C8B-B14F-4D97-AF65-F5344CB8AC3E}">
        <p14:creationId xmlns:p14="http://schemas.microsoft.com/office/powerpoint/2010/main" val="32660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698</Words>
  <Application>Microsoft Office PowerPoint</Application>
  <PresentationFormat>Widescreen</PresentationFormat>
  <Paragraphs>139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Графични приложения (GUI Apps)</vt:lpstr>
      <vt:lpstr>Съдържание</vt:lpstr>
      <vt:lpstr>Какво е GUI?</vt:lpstr>
      <vt:lpstr>Какво е UI и GUI?</vt:lpstr>
      <vt:lpstr>PowerPoint Presentation</vt:lpstr>
      <vt:lpstr>Какво е Windows Forms?</vt:lpstr>
      <vt:lpstr>Първото GUI приложение</vt:lpstr>
      <vt:lpstr>Създаване на Windows Forms приложение</vt:lpstr>
      <vt:lpstr>Visual Studio Windows Form Designer</vt:lpstr>
      <vt:lpstr>Поставяне на контрола във формата</vt:lpstr>
      <vt:lpstr>Давайте разумни имена!</vt:lpstr>
      <vt:lpstr>Компилация и стартиране на проекта</vt:lpstr>
      <vt:lpstr>Хващане на Button.Click</vt:lpstr>
      <vt:lpstr>Windows Forms контроли</vt:lpstr>
      <vt:lpstr>Хващане и обработка на събития</vt:lpstr>
      <vt:lpstr>Суматор за числа</vt:lpstr>
      <vt:lpstr>PowerPoint Presentation</vt:lpstr>
      <vt:lpstr>PowerPoint Presentation</vt:lpstr>
      <vt:lpstr>PowerPoint Presentation</vt:lpstr>
      <vt:lpstr>Конвертор за мерни единици</vt:lpstr>
      <vt:lpstr>PowerPoint Presentation</vt:lpstr>
      <vt:lpstr>PowerPoint Presentation</vt:lpstr>
      <vt:lpstr>PowerPoint Presentation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Графични приложения (GUI Apps)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47</cp:revision>
  <dcterms:created xsi:type="dcterms:W3CDTF">2018-05-23T13:08:44Z</dcterms:created>
  <dcterms:modified xsi:type="dcterms:W3CDTF">2023-01-13T11:15:27Z</dcterms:modified>
  <cp:category>computer programming;programming;C#;програмиране;кодиране</cp:category>
</cp:coreProperties>
</file>