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503" r:id="rId2"/>
    <p:sldId id="276" r:id="rId3"/>
    <p:sldId id="587" r:id="rId4"/>
    <p:sldId id="588" r:id="rId5"/>
    <p:sldId id="589" r:id="rId6"/>
    <p:sldId id="590" r:id="rId7"/>
    <p:sldId id="586" r:id="rId8"/>
    <p:sldId id="504" r:id="rId9"/>
    <p:sldId id="5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ипове данни и формат на представяне на данните" id="{D2AE1720-4FBD-4515-B177-0ED23AEA3E8B}">
          <p14:sldIdLst>
            <p14:sldId id="587"/>
            <p14:sldId id="588"/>
            <p14:sldId id="589"/>
            <p14:sldId id="590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8" d="100"/>
          <a:sy n="108" d="100"/>
        </p:scale>
        <p:origin x="64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Създаване на таблица по модел с данни от различен тип. 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9" name="Picture 5" descr="Spreadsheet Illustration Concept Business Analysis And Analytical Database  Report Financial Accounting Data With Table Number Stock Illustration -  Download Image Now - iStock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8465" r="398" b="8302"/>
          <a:stretch/>
        </p:blipFill>
        <p:spPr bwMode="auto">
          <a:xfrm>
            <a:off x="6392631" y="3029508"/>
            <a:ext cx="5248260" cy="2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͏Типове данни и формат на представяне на данните</a:t>
            </a:r>
          </a:p>
          <a:p>
            <a:r>
              <a:rPr lang="bg-BG" dirty="0" smtClean="0"/>
              <a:t>Създаване на ел. таблица по модел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͏Типове данни и формат на представяне на </a:t>
            </a:r>
            <a:r>
              <a:rPr lang="bg-BG" dirty="0" smtClean="0"/>
              <a:t>данните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790000" cy="23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2001594" cy="5528766"/>
          </a:xfrm>
        </p:spPr>
        <p:txBody>
          <a:bodyPr>
            <a:normAutofit fontScale="92500"/>
          </a:bodyPr>
          <a:lstStyle/>
          <a:p>
            <a:r>
              <a:rPr lang="en-US" sz="3500" b="1" dirty="0" smtClean="0"/>
              <a:t>Excel</a:t>
            </a:r>
            <a:r>
              <a:rPr lang="en-US" sz="3500" dirty="0" smtClean="0"/>
              <a:t> </a:t>
            </a:r>
            <a:r>
              <a:rPr lang="bg-BG" dirty="0"/>
              <a:t>разпознава </a:t>
            </a:r>
            <a:r>
              <a:rPr lang="bg-BG" sz="3500" dirty="0" smtClean="0"/>
              <a:t>различните типове данни и ги </a:t>
            </a:r>
            <a:r>
              <a:rPr lang="bg-BG" sz="3500" b="1" dirty="0" smtClean="0"/>
              <a:t>интерпетира</a:t>
            </a:r>
            <a:r>
              <a:rPr lang="bg-BG" sz="3500" dirty="0" smtClean="0"/>
              <a:t> по различен начин, тъй като всеки тип има своите </a:t>
            </a:r>
            <a:r>
              <a:rPr lang="bg-BG" sz="3500" b="1" dirty="0" smtClean="0"/>
              <a:t>особености</a:t>
            </a:r>
          </a:p>
          <a:p>
            <a:r>
              <a:rPr lang="bg-BG" sz="3500" dirty="0" smtClean="0"/>
              <a:t>В програмта има различни </a:t>
            </a:r>
            <a:r>
              <a:rPr lang="bg-BG" sz="3500" b="1" dirty="0" smtClean="0"/>
              <a:t>типове данни </a:t>
            </a:r>
            <a:r>
              <a:rPr lang="bg-BG" sz="3500" dirty="0" smtClean="0"/>
              <a:t>като:</a:t>
            </a:r>
          </a:p>
          <a:p>
            <a:pPr lvl="1"/>
            <a:r>
              <a:rPr lang="bg-BG" sz="3200" b="1" dirty="0" smtClean="0"/>
              <a:t>Текст</a:t>
            </a:r>
          </a:p>
          <a:p>
            <a:pPr lvl="1"/>
            <a:r>
              <a:rPr lang="bg-BG" sz="3200" b="1" dirty="0" smtClean="0"/>
              <a:t>Числа</a:t>
            </a:r>
          </a:p>
          <a:p>
            <a:pPr lvl="1"/>
            <a:r>
              <a:rPr lang="bg-BG" sz="3200" b="1" dirty="0" smtClean="0"/>
              <a:t>Дати</a:t>
            </a:r>
          </a:p>
          <a:p>
            <a:pPr lvl="1"/>
            <a:r>
              <a:rPr lang="bg-BG" sz="3200" b="1" dirty="0"/>
              <a:t>В</a:t>
            </a:r>
            <a:r>
              <a:rPr lang="bg-BG" sz="3200" b="1" dirty="0" smtClean="0"/>
              <a:t>алутни данни </a:t>
            </a:r>
            <a:r>
              <a:rPr lang="bg-BG" sz="3200" dirty="0" smtClean="0"/>
              <a:t>и </a:t>
            </a:r>
            <a:r>
              <a:rPr lang="bg-BG" sz="3200" b="1" dirty="0" smtClean="0"/>
              <a:t>т.н.</a:t>
            </a:r>
          </a:p>
          <a:p>
            <a:r>
              <a:rPr lang="ru-RU" sz="3500" dirty="0"/>
              <a:t>Данни, комбиниращи </a:t>
            </a:r>
            <a:r>
              <a:rPr lang="ru-RU" sz="3500" b="1" dirty="0"/>
              <a:t>букви</a:t>
            </a:r>
            <a:r>
              <a:rPr lang="ru-RU" sz="3500" dirty="0"/>
              <a:t>, </a:t>
            </a:r>
            <a:r>
              <a:rPr lang="ru-RU" sz="3500" b="1" dirty="0" smtClean="0"/>
              <a:t>цифри</a:t>
            </a:r>
            <a:r>
              <a:rPr lang="ru-RU" sz="3500" dirty="0" smtClean="0"/>
              <a:t> и </a:t>
            </a:r>
            <a:r>
              <a:rPr lang="ru-RU" sz="3500" b="1" dirty="0" smtClean="0"/>
              <a:t>др.</a:t>
            </a:r>
            <a:r>
              <a:rPr lang="ru-RU" sz="3500" dirty="0" smtClean="0"/>
              <a:t>, </a:t>
            </a:r>
            <a:r>
              <a:rPr lang="ru-RU" sz="3500" dirty="0"/>
              <a:t>се третират като </a:t>
            </a:r>
            <a:r>
              <a:rPr lang="ru-RU" sz="3500" b="1" dirty="0" smtClean="0"/>
              <a:t>текст</a:t>
            </a:r>
            <a:endParaRPr lang="bg-BG" sz="3500" b="1" dirty="0" smtClean="0"/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00" y="3114000"/>
            <a:ext cx="5108152" cy="235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47434" y="4124892"/>
            <a:ext cx="214118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Пъдпъдък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775" y="4124892"/>
            <a:ext cx="13769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18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019" y="4795132"/>
            <a:ext cx="254215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1.7.2022 г.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6787" y="4779000"/>
            <a:ext cx="232957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100,00 лв.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3373866"/>
            <a:ext cx="4667901" cy="28102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25598" cy="5528766"/>
          </a:xfrm>
        </p:spPr>
        <p:txBody>
          <a:bodyPr/>
          <a:lstStyle/>
          <a:p>
            <a:r>
              <a:rPr lang="bg-BG" dirty="0" smtClean="0"/>
              <a:t>Формата на представяне на различните типове данни се задава от </a:t>
            </a:r>
            <a:r>
              <a:rPr lang="bg-BG" b="1" dirty="0" smtClean="0"/>
              <a:t>падащото меню</a:t>
            </a:r>
            <a:r>
              <a:rPr lang="bg-BG" dirty="0" smtClean="0"/>
              <a:t> на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Number</a:t>
            </a:r>
            <a:r>
              <a:rPr lang="en-US" b="1" dirty="0" smtClean="0"/>
              <a:t> </a:t>
            </a:r>
            <a:r>
              <a:rPr lang="bg-BG" dirty="0" smtClean="0"/>
              <a:t>от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bg-BG" b="1" dirty="0" smtClean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 </a:t>
            </a:r>
            <a:r>
              <a:rPr lang="bg-BG" dirty="0"/>
              <a:t>на представяне на данните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67" r="7473" b="-1"/>
          <a:stretch/>
        </p:blipFill>
        <p:spPr>
          <a:xfrm>
            <a:off x="9696000" y="1291733"/>
            <a:ext cx="1800000" cy="5433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06000" y="4509000"/>
            <a:ext cx="1884186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696000" y="1989000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96000" y="1558235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96000" y="2451349"/>
            <a:ext cx="1800000" cy="41841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96000" y="28697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96000" y="329944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696000" y="37234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696000" y="4177410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696000" y="4641504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96000" y="509393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696000" y="5532967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696000" y="595720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1000" y="4509000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202,29 лв.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4957" y="4519059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20.7.1900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000" y="4556384"/>
            <a:ext cx="315166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00" b="1" dirty="0" smtClean="0">
                <a:solidFill>
                  <a:schemeClr val="accent6">
                    <a:lumMod val="10000"/>
                  </a:schemeClr>
                </a:solidFill>
              </a:rPr>
              <a:t>20 юли 1900г.</a:t>
            </a:r>
            <a:endParaRPr lang="en-US" sz="31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240" y="450505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6:57:36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97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20229,00%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0154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 2/7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9523" y="4502887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2,02Е+02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4722" y="451008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Повече настойки за типа данни и формата им може да зададете чрез опцията </a:t>
            </a:r>
            <a:r>
              <a:rPr lang="en-US" b="1" dirty="0" smtClean="0">
                <a:solidFill>
                  <a:schemeClr val="bg1"/>
                </a:solidFill>
              </a:rPr>
              <a:t>More Number Formats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000" r="534" b="198"/>
          <a:stretch/>
        </p:blipFill>
        <p:spPr>
          <a:xfrm>
            <a:off x="786000" y="3024000"/>
            <a:ext cx="3420000" cy="22269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831000" y="4689000"/>
            <a:ext cx="3285000" cy="5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00" y="2529000"/>
            <a:ext cx="4700404" cy="411617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86000" y="4239000"/>
            <a:ext cx="1215000" cy="22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6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358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Consolas</vt:lpstr>
      <vt:lpstr>Wingdings</vt:lpstr>
      <vt:lpstr>SoftUni</vt:lpstr>
      <vt:lpstr>Създаване на таблица по модел с данни от различен тип. Формат на представяне на данните</vt:lpstr>
      <vt:lpstr>Съдържание</vt:lpstr>
      <vt:lpstr>͏Типове данни и формат на представяне на данните</vt:lpstr>
      <vt:lpstr>Типове данни</vt:lpstr>
      <vt:lpstr>Формат на представяне на данните</vt:lpstr>
      <vt:lpstr>Формат на представяне на данните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таблица по модел с данни от различен тип. Формат на представяне на данните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701</cp:revision>
  <dcterms:created xsi:type="dcterms:W3CDTF">2018-05-23T13:08:44Z</dcterms:created>
  <dcterms:modified xsi:type="dcterms:W3CDTF">2024-04-22T19:07:31Z</dcterms:modified>
  <cp:category/>
</cp:coreProperties>
</file>